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1" r:id="rId2"/>
    <p:sldMasterId id="2147483716" r:id="rId3"/>
  </p:sldMasterIdLst>
  <p:notesMasterIdLst>
    <p:notesMasterId r:id="rId21"/>
  </p:notesMasterIdLst>
  <p:sldIdLst>
    <p:sldId id="257" r:id="rId4"/>
    <p:sldId id="281" r:id="rId5"/>
    <p:sldId id="282" r:id="rId6"/>
    <p:sldId id="261" r:id="rId7"/>
    <p:sldId id="283" r:id="rId8"/>
    <p:sldId id="284" r:id="rId9"/>
    <p:sldId id="264" r:id="rId10"/>
    <p:sldId id="273" r:id="rId11"/>
    <p:sldId id="279" r:id="rId12"/>
    <p:sldId id="277" r:id="rId13"/>
    <p:sldId id="288" r:id="rId14"/>
    <p:sldId id="285" r:id="rId15"/>
    <p:sldId id="274" r:id="rId16"/>
    <p:sldId id="286" r:id="rId17"/>
    <p:sldId id="287" r:id="rId18"/>
    <p:sldId id="258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82" autoAdjust="0"/>
  </p:normalViewPr>
  <p:slideViewPr>
    <p:cSldViewPr>
      <p:cViewPr>
        <p:scale>
          <a:sx n="70" d="100"/>
          <a:sy n="70" d="100"/>
        </p:scale>
        <p:origin x="-31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3F82B-DA4B-4462-A112-7176E2D3DC13}" type="doc">
      <dgm:prSet loTypeId="urn:microsoft.com/office/officeart/2005/8/layout/hList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6784FA-39B8-4E7C-BD92-E3E678FD28FA}">
      <dgm:prSet phldrT="[Text]"/>
      <dgm:spPr/>
      <dgm:t>
        <a:bodyPr/>
        <a:lstStyle/>
        <a:p>
          <a:pPr algn="r"/>
          <a:r>
            <a:rPr lang="en-US"/>
            <a:t>Home</a:t>
          </a:r>
        </a:p>
      </dgm:t>
    </dgm:pt>
    <dgm:pt modelId="{6E1D6149-2E4F-4697-8711-F1A4657DC276}" type="parTrans" cxnId="{F66719FD-6A88-40AF-B335-32313D2A4A61}">
      <dgm:prSet/>
      <dgm:spPr/>
      <dgm:t>
        <a:bodyPr/>
        <a:lstStyle/>
        <a:p>
          <a:pPr algn="r"/>
          <a:endParaRPr lang="en-US"/>
        </a:p>
      </dgm:t>
    </dgm:pt>
    <dgm:pt modelId="{6FA79CE8-EE76-4E4C-9CF5-C4A291D30382}" type="sibTrans" cxnId="{F66719FD-6A88-40AF-B335-32313D2A4A61}">
      <dgm:prSet/>
      <dgm:spPr/>
      <dgm:t>
        <a:bodyPr/>
        <a:lstStyle/>
        <a:p>
          <a:pPr algn="r"/>
          <a:endParaRPr lang="en-US"/>
        </a:p>
      </dgm:t>
    </dgm:pt>
    <dgm:pt modelId="{581EB65F-011E-4EE0-817B-6594D3D243EB}">
      <dgm:prSet phldrT="[Text]" custT="1"/>
      <dgm:spPr>
        <a:solidFill>
          <a:srgbClr val="C00000"/>
        </a:solidFill>
      </dgm:spPr>
      <dgm:t>
        <a:bodyPr/>
        <a:lstStyle/>
        <a:p>
          <a:pPr algn="r"/>
          <a:r>
            <a:rPr lang="en-US" sz="1400" b="1"/>
            <a:t>Chores</a:t>
          </a:r>
        </a:p>
      </dgm:t>
    </dgm:pt>
    <dgm:pt modelId="{AB421BB3-C530-46AA-99F8-7D593D7E8D34}" type="parTrans" cxnId="{8044A4FE-34E7-49ED-B00B-52832FBB176D}">
      <dgm:prSet/>
      <dgm:spPr/>
      <dgm:t>
        <a:bodyPr/>
        <a:lstStyle/>
        <a:p>
          <a:pPr algn="r"/>
          <a:endParaRPr lang="en-US"/>
        </a:p>
      </dgm:t>
    </dgm:pt>
    <dgm:pt modelId="{7EFE6492-2533-4B07-968B-8E4BCC11703D}" type="sibTrans" cxnId="{8044A4FE-34E7-49ED-B00B-52832FBB176D}">
      <dgm:prSet/>
      <dgm:spPr/>
      <dgm:t>
        <a:bodyPr/>
        <a:lstStyle/>
        <a:p>
          <a:pPr algn="r"/>
          <a:endParaRPr lang="en-US"/>
        </a:p>
      </dgm:t>
    </dgm:pt>
    <dgm:pt modelId="{030F2F37-3A52-4FB5-8381-37342D78EFF9}">
      <dgm:prSet phldrT="[Text]" custT="1"/>
      <dgm:spPr>
        <a:solidFill>
          <a:srgbClr val="C00000"/>
        </a:solidFill>
      </dgm:spPr>
      <dgm:t>
        <a:bodyPr/>
        <a:lstStyle/>
        <a:p>
          <a:pPr algn="r"/>
          <a:r>
            <a:rPr lang="en-US" sz="1400" b="1"/>
            <a:t>Babysitting</a:t>
          </a:r>
        </a:p>
      </dgm:t>
    </dgm:pt>
    <dgm:pt modelId="{714380D0-8970-4637-BB71-572CB9A96F8C}" type="parTrans" cxnId="{C02FF6C1-B674-4F43-B5B6-9CF87FFD5F5D}">
      <dgm:prSet/>
      <dgm:spPr/>
      <dgm:t>
        <a:bodyPr/>
        <a:lstStyle/>
        <a:p>
          <a:pPr algn="r"/>
          <a:endParaRPr lang="en-US"/>
        </a:p>
      </dgm:t>
    </dgm:pt>
    <dgm:pt modelId="{C8E20C57-0A25-4DC0-B4FB-66E001731A3F}" type="sibTrans" cxnId="{C02FF6C1-B674-4F43-B5B6-9CF87FFD5F5D}">
      <dgm:prSet/>
      <dgm:spPr/>
      <dgm:t>
        <a:bodyPr/>
        <a:lstStyle/>
        <a:p>
          <a:pPr algn="r"/>
          <a:endParaRPr lang="en-US"/>
        </a:p>
      </dgm:t>
    </dgm:pt>
    <dgm:pt modelId="{FEC20D0F-0A6D-4614-9927-897C5C58DB0B}">
      <dgm:prSet phldrT="[Text]"/>
      <dgm:spPr/>
      <dgm:t>
        <a:bodyPr/>
        <a:lstStyle/>
        <a:p>
          <a:pPr algn="r"/>
          <a:r>
            <a:rPr lang="en-US"/>
            <a:t>Community</a:t>
          </a:r>
        </a:p>
      </dgm:t>
    </dgm:pt>
    <dgm:pt modelId="{C166C3D9-0BEA-45D5-85A5-D14E18333AA0}" type="parTrans" cxnId="{E20FE9E2-C34A-4E80-AF8A-0FE46F7EFAA6}">
      <dgm:prSet/>
      <dgm:spPr/>
      <dgm:t>
        <a:bodyPr/>
        <a:lstStyle/>
        <a:p>
          <a:pPr algn="r"/>
          <a:endParaRPr lang="en-US"/>
        </a:p>
      </dgm:t>
    </dgm:pt>
    <dgm:pt modelId="{5A9DB21B-DFE5-44A4-9496-D4DA3C70C531}" type="sibTrans" cxnId="{E20FE9E2-C34A-4E80-AF8A-0FE46F7EFAA6}">
      <dgm:prSet/>
      <dgm:spPr/>
      <dgm:t>
        <a:bodyPr/>
        <a:lstStyle/>
        <a:p>
          <a:pPr algn="r"/>
          <a:endParaRPr lang="en-US"/>
        </a:p>
      </dgm:t>
    </dgm:pt>
    <dgm:pt modelId="{52B98C1E-B4B3-400B-AA38-46918BE84117}">
      <dgm:prSet phldrT="[Text]" custT="1"/>
      <dgm:spPr>
        <a:solidFill>
          <a:srgbClr val="92D050"/>
        </a:solidFill>
      </dgm:spPr>
      <dgm:t>
        <a:bodyPr/>
        <a:lstStyle/>
        <a:p>
          <a:pPr algn="r"/>
          <a:r>
            <a:rPr lang="en-US" sz="1400" b="1"/>
            <a:t>Volunteer work</a:t>
          </a:r>
        </a:p>
      </dgm:t>
    </dgm:pt>
    <dgm:pt modelId="{CBB5E876-F094-4836-B204-1091BE24A451}" type="parTrans" cxnId="{78F703CD-E7FC-43EA-841C-6E96D7A0109E}">
      <dgm:prSet/>
      <dgm:spPr/>
      <dgm:t>
        <a:bodyPr/>
        <a:lstStyle/>
        <a:p>
          <a:pPr algn="r"/>
          <a:endParaRPr lang="en-US"/>
        </a:p>
      </dgm:t>
    </dgm:pt>
    <dgm:pt modelId="{20080FF5-87F6-42C0-85D7-9945E0C7E0EE}" type="sibTrans" cxnId="{78F703CD-E7FC-43EA-841C-6E96D7A0109E}">
      <dgm:prSet/>
      <dgm:spPr/>
      <dgm:t>
        <a:bodyPr/>
        <a:lstStyle/>
        <a:p>
          <a:pPr algn="r"/>
          <a:endParaRPr lang="en-US"/>
        </a:p>
      </dgm:t>
    </dgm:pt>
    <dgm:pt modelId="{62726618-49B8-4598-8922-3E72EFF882C2}">
      <dgm:prSet phldrT="[Text]" custT="1"/>
      <dgm:spPr>
        <a:solidFill>
          <a:srgbClr val="92D050"/>
        </a:solidFill>
      </dgm:spPr>
      <dgm:t>
        <a:bodyPr/>
        <a:lstStyle/>
        <a:p>
          <a:pPr algn="r"/>
          <a:r>
            <a:rPr lang="en-US" sz="1400" b="1"/>
            <a:t>Internships</a:t>
          </a:r>
        </a:p>
      </dgm:t>
    </dgm:pt>
    <dgm:pt modelId="{0AD7F470-5359-42DF-9545-CFAA2C9CBD55}" type="parTrans" cxnId="{609B5705-AF30-4F6D-9B4C-E2A1B3E2281E}">
      <dgm:prSet/>
      <dgm:spPr/>
      <dgm:t>
        <a:bodyPr/>
        <a:lstStyle/>
        <a:p>
          <a:pPr algn="r"/>
          <a:endParaRPr lang="en-US"/>
        </a:p>
      </dgm:t>
    </dgm:pt>
    <dgm:pt modelId="{71D13430-7747-45F1-A75F-F3438CBB94C9}" type="sibTrans" cxnId="{609B5705-AF30-4F6D-9B4C-E2A1B3E2281E}">
      <dgm:prSet/>
      <dgm:spPr/>
      <dgm:t>
        <a:bodyPr/>
        <a:lstStyle/>
        <a:p>
          <a:pPr algn="r"/>
          <a:endParaRPr lang="en-US"/>
        </a:p>
      </dgm:t>
    </dgm:pt>
    <dgm:pt modelId="{B88CDE0F-EAC4-49D7-83EC-2983FF0B844F}">
      <dgm:prSet phldrT="[Text]"/>
      <dgm:spPr/>
      <dgm:t>
        <a:bodyPr/>
        <a:lstStyle/>
        <a:p>
          <a:pPr algn="r"/>
          <a:r>
            <a:rPr lang="en-US"/>
            <a:t>School</a:t>
          </a:r>
        </a:p>
      </dgm:t>
    </dgm:pt>
    <dgm:pt modelId="{C51ABF31-C325-4558-BD01-C4269BC25EB5}" type="parTrans" cxnId="{0D8452AE-6AEA-455F-ADA4-9F97C86D9E12}">
      <dgm:prSet/>
      <dgm:spPr/>
      <dgm:t>
        <a:bodyPr/>
        <a:lstStyle/>
        <a:p>
          <a:pPr algn="r"/>
          <a:endParaRPr lang="en-US"/>
        </a:p>
      </dgm:t>
    </dgm:pt>
    <dgm:pt modelId="{3ED190D5-1741-409A-BC5E-BD5E9848E579}" type="sibTrans" cxnId="{0D8452AE-6AEA-455F-ADA4-9F97C86D9E12}">
      <dgm:prSet/>
      <dgm:spPr/>
      <dgm:t>
        <a:bodyPr/>
        <a:lstStyle/>
        <a:p>
          <a:pPr algn="r"/>
          <a:endParaRPr lang="en-US"/>
        </a:p>
      </dgm:t>
    </dgm:pt>
    <dgm:pt modelId="{6756E244-6CAA-4D69-BC1E-5E3A16B0EEC3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/>
            <a:t>Course work</a:t>
          </a:r>
        </a:p>
      </dgm:t>
    </dgm:pt>
    <dgm:pt modelId="{4F738766-F91E-4CF6-A12D-D11B2F4F4517}" type="parTrans" cxnId="{D24EC8A5-3648-4CBC-B170-720282C10F49}">
      <dgm:prSet/>
      <dgm:spPr/>
      <dgm:t>
        <a:bodyPr/>
        <a:lstStyle/>
        <a:p>
          <a:pPr algn="r"/>
          <a:endParaRPr lang="en-US"/>
        </a:p>
      </dgm:t>
    </dgm:pt>
    <dgm:pt modelId="{AA9D39CF-B7E7-4C08-99D9-50A8491DC594}" type="sibTrans" cxnId="{D24EC8A5-3648-4CBC-B170-720282C10F49}">
      <dgm:prSet/>
      <dgm:spPr/>
      <dgm:t>
        <a:bodyPr/>
        <a:lstStyle/>
        <a:p>
          <a:pPr algn="r"/>
          <a:endParaRPr lang="en-US"/>
        </a:p>
      </dgm:t>
    </dgm:pt>
    <dgm:pt modelId="{8BFCE402-8F49-49D2-A996-D85017F7E140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/>
            <a:t>Band</a:t>
          </a:r>
        </a:p>
      </dgm:t>
    </dgm:pt>
    <dgm:pt modelId="{8BC2E314-B81B-4E0D-A802-BB217CE469F3}" type="parTrans" cxnId="{4F8CA8C5-1146-4726-91C2-794FE3DA8AF5}">
      <dgm:prSet/>
      <dgm:spPr/>
      <dgm:t>
        <a:bodyPr/>
        <a:lstStyle/>
        <a:p>
          <a:pPr algn="r"/>
          <a:endParaRPr lang="en-US"/>
        </a:p>
      </dgm:t>
    </dgm:pt>
    <dgm:pt modelId="{E0A7F603-FC04-406A-9DAB-34A4FD9FD2F5}" type="sibTrans" cxnId="{4F8CA8C5-1146-4726-91C2-794FE3DA8AF5}">
      <dgm:prSet/>
      <dgm:spPr/>
      <dgm:t>
        <a:bodyPr/>
        <a:lstStyle/>
        <a:p>
          <a:pPr algn="r"/>
          <a:endParaRPr lang="en-US"/>
        </a:p>
      </dgm:t>
    </dgm:pt>
    <dgm:pt modelId="{6ACA458A-B263-4D40-A3E8-DB82ABE38A18}">
      <dgm:prSet phldrT="[Text]" custT="1"/>
      <dgm:spPr>
        <a:solidFill>
          <a:srgbClr val="C00000"/>
        </a:solidFill>
      </dgm:spPr>
      <dgm:t>
        <a:bodyPr/>
        <a:lstStyle/>
        <a:p>
          <a:pPr algn="r"/>
          <a:r>
            <a:rPr lang="en-US" sz="1400" b="1"/>
            <a:t>Lawn mowing</a:t>
          </a:r>
        </a:p>
      </dgm:t>
    </dgm:pt>
    <dgm:pt modelId="{E13BEF53-11A6-4A08-BB30-02F8BA4DF6F1}" type="parTrans" cxnId="{FCC6479C-E53D-4A7B-8540-EAE5825D1E47}">
      <dgm:prSet/>
      <dgm:spPr/>
      <dgm:t>
        <a:bodyPr/>
        <a:lstStyle/>
        <a:p>
          <a:endParaRPr lang="en-US"/>
        </a:p>
      </dgm:t>
    </dgm:pt>
    <dgm:pt modelId="{AE86A106-CC8B-4AE9-B14C-907FCCEA942F}" type="sibTrans" cxnId="{FCC6479C-E53D-4A7B-8540-EAE5825D1E47}">
      <dgm:prSet/>
      <dgm:spPr/>
      <dgm:t>
        <a:bodyPr/>
        <a:lstStyle/>
        <a:p>
          <a:endParaRPr lang="en-US"/>
        </a:p>
      </dgm:t>
    </dgm:pt>
    <dgm:pt modelId="{8728DA3E-8E4D-42D2-9E1B-5D085A9CCAD8}">
      <dgm:prSet phldrT="[Text]" custT="1"/>
      <dgm:spPr>
        <a:solidFill>
          <a:srgbClr val="C00000"/>
        </a:solidFill>
      </dgm:spPr>
      <dgm:t>
        <a:bodyPr/>
        <a:lstStyle/>
        <a:p>
          <a:pPr algn="r"/>
          <a:endParaRPr lang="en-US" sz="1400" b="1" dirty="0"/>
        </a:p>
      </dgm:t>
    </dgm:pt>
    <dgm:pt modelId="{071E83CE-430C-4A0C-84B4-B2EE31D7D966}" type="parTrans" cxnId="{AABB1E59-689A-4A3B-85C2-B5C80EBD0356}">
      <dgm:prSet/>
      <dgm:spPr/>
      <dgm:t>
        <a:bodyPr/>
        <a:lstStyle/>
        <a:p>
          <a:endParaRPr lang="en-US"/>
        </a:p>
      </dgm:t>
    </dgm:pt>
    <dgm:pt modelId="{E547B17B-847A-42DA-AB7F-1BA9E73FD86B}" type="sibTrans" cxnId="{AABB1E59-689A-4A3B-85C2-B5C80EBD0356}">
      <dgm:prSet/>
      <dgm:spPr/>
      <dgm:t>
        <a:bodyPr/>
        <a:lstStyle/>
        <a:p>
          <a:endParaRPr lang="en-US"/>
        </a:p>
      </dgm:t>
    </dgm:pt>
    <dgm:pt modelId="{C6E25AFB-24A7-4FAE-92C0-0B6C028E3F5E}">
      <dgm:prSet phldrT="[Text]" custT="1"/>
      <dgm:spPr>
        <a:solidFill>
          <a:srgbClr val="C00000"/>
        </a:solidFill>
      </dgm:spPr>
      <dgm:t>
        <a:bodyPr/>
        <a:lstStyle/>
        <a:p>
          <a:pPr algn="r"/>
          <a:r>
            <a:rPr lang="en-US" sz="1400" b="1" dirty="0"/>
            <a:t>Music lessons</a:t>
          </a:r>
        </a:p>
      </dgm:t>
    </dgm:pt>
    <dgm:pt modelId="{382882ED-61CD-4861-ABB7-7FE879364082}" type="parTrans" cxnId="{8A1714A5-C635-4D8B-9E70-D97022D27EC9}">
      <dgm:prSet/>
      <dgm:spPr/>
      <dgm:t>
        <a:bodyPr/>
        <a:lstStyle/>
        <a:p>
          <a:endParaRPr lang="en-US"/>
        </a:p>
      </dgm:t>
    </dgm:pt>
    <dgm:pt modelId="{D21DF21D-38EA-45A5-B120-35741EEAA9BE}" type="sibTrans" cxnId="{8A1714A5-C635-4D8B-9E70-D97022D27EC9}">
      <dgm:prSet/>
      <dgm:spPr/>
      <dgm:t>
        <a:bodyPr/>
        <a:lstStyle/>
        <a:p>
          <a:endParaRPr lang="en-US"/>
        </a:p>
      </dgm:t>
    </dgm:pt>
    <dgm:pt modelId="{4C94D300-2E5A-4887-97F1-E0BB5C99FB86}">
      <dgm:prSet phldrT="[Text]" custT="1"/>
      <dgm:spPr>
        <a:solidFill>
          <a:srgbClr val="C00000"/>
        </a:solidFill>
      </dgm:spPr>
      <dgm:t>
        <a:bodyPr/>
        <a:lstStyle/>
        <a:p>
          <a:pPr algn="r"/>
          <a:r>
            <a:rPr lang="en-US" sz="1400" b="1"/>
            <a:t>Dance class</a:t>
          </a:r>
        </a:p>
      </dgm:t>
    </dgm:pt>
    <dgm:pt modelId="{BB665F62-2C20-4CDC-8179-219160180BEC}" type="parTrans" cxnId="{7D577AFE-AFA0-4E79-9E91-2685AD8FA92E}">
      <dgm:prSet/>
      <dgm:spPr/>
      <dgm:t>
        <a:bodyPr/>
        <a:lstStyle/>
        <a:p>
          <a:endParaRPr lang="en-US"/>
        </a:p>
      </dgm:t>
    </dgm:pt>
    <dgm:pt modelId="{E06347F9-F072-4D54-AFF4-64781A5B4FA6}" type="sibTrans" cxnId="{7D577AFE-AFA0-4E79-9E91-2685AD8FA92E}">
      <dgm:prSet/>
      <dgm:spPr/>
      <dgm:t>
        <a:bodyPr/>
        <a:lstStyle/>
        <a:p>
          <a:endParaRPr lang="en-US"/>
        </a:p>
      </dgm:t>
    </dgm:pt>
    <dgm:pt modelId="{E25E44D3-2483-451D-B893-DEAF5E4CE529}">
      <dgm:prSet phldrT="[Text]" custT="1"/>
      <dgm:spPr>
        <a:solidFill>
          <a:srgbClr val="C00000"/>
        </a:solidFill>
      </dgm:spPr>
      <dgm:t>
        <a:bodyPr/>
        <a:lstStyle/>
        <a:p>
          <a:pPr algn="r"/>
          <a:r>
            <a:rPr lang="en-US" sz="1400" b="1"/>
            <a:t>Etc.</a:t>
          </a:r>
        </a:p>
      </dgm:t>
    </dgm:pt>
    <dgm:pt modelId="{E32B13F3-FF97-4515-95ED-FE3118594311}" type="parTrans" cxnId="{FEBC6FB0-1285-4148-A2A5-69697D6BCCE7}">
      <dgm:prSet/>
      <dgm:spPr/>
      <dgm:t>
        <a:bodyPr/>
        <a:lstStyle/>
        <a:p>
          <a:endParaRPr lang="en-US"/>
        </a:p>
      </dgm:t>
    </dgm:pt>
    <dgm:pt modelId="{1C46EA5D-C468-45C6-8C64-F0DBAA4829CD}" type="sibTrans" cxnId="{FEBC6FB0-1285-4148-A2A5-69697D6BCCE7}">
      <dgm:prSet/>
      <dgm:spPr/>
      <dgm:t>
        <a:bodyPr/>
        <a:lstStyle/>
        <a:p>
          <a:endParaRPr lang="en-US"/>
        </a:p>
      </dgm:t>
    </dgm:pt>
    <dgm:pt modelId="{6405C3E9-7E03-4FD8-932A-4CBFFAF6533F}">
      <dgm:prSet phldrT="[Text]" custT="1"/>
      <dgm:spPr>
        <a:solidFill>
          <a:srgbClr val="92D050"/>
        </a:solidFill>
      </dgm:spPr>
      <dgm:t>
        <a:bodyPr/>
        <a:lstStyle/>
        <a:p>
          <a:pPr algn="r"/>
          <a:r>
            <a:rPr lang="en-US" sz="1400" b="1"/>
            <a:t>Religious activities</a:t>
          </a:r>
        </a:p>
      </dgm:t>
    </dgm:pt>
    <dgm:pt modelId="{B11554D5-C0CC-47AD-8110-FDE908C789D0}" type="parTrans" cxnId="{BD29F050-7990-4638-810A-101D61DC6B16}">
      <dgm:prSet/>
      <dgm:spPr/>
      <dgm:t>
        <a:bodyPr/>
        <a:lstStyle/>
        <a:p>
          <a:endParaRPr lang="en-US"/>
        </a:p>
      </dgm:t>
    </dgm:pt>
    <dgm:pt modelId="{0D4A6166-8C71-4F85-BC05-135190228AB3}" type="sibTrans" cxnId="{BD29F050-7990-4638-810A-101D61DC6B16}">
      <dgm:prSet/>
      <dgm:spPr/>
      <dgm:t>
        <a:bodyPr/>
        <a:lstStyle/>
        <a:p>
          <a:endParaRPr lang="en-US"/>
        </a:p>
      </dgm:t>
    </dgm:pt>
    <dgm:pt modelId="{E136F70E-717B-401A-8867-F617A4EFFDD2}">
      <dgm:prSet phldrT="[Text]" custT="1"/>
      <dgm:spPr>
        <a:solidFill>
          <a:srgbClr val="92D050"/>
        </a:solidFill>
      </dgm:spPr>
      <dgm:t>
        <a:bodyPr/>
        <a:lstStyle/>
        <a:p>
          <a:pPr algn="r"/>
          <a:r>
            <a:rPr lang="en-US" sz="1400" b="1"/>
            <a:t>Job shadowing</a:t>
          </a:r>
        </a:p>
      </dgm:t>
    </dgm:pt>
    <dgm:pt modelId="{D2C86190-3302-41BD-A90D-ADD56D8157E5}" type="parTrans" cxnId="{55CB5D0F-4849-4772-81C3-92287F4FCD25}">
      <dgm:prSet/>
      <dgm:spPr/>
      <dgm:t>
        <a:bodyPr/>
        <a:lstStyle/>
        <a:p>
          <a:endParaRPr lang="en-US"/>
        </a:p>
      </dgm:t>
    </dgm:pt>
    <dgm:pt modelId="{DC44BC52-A109-489C-A1DD-78F5E85A3FC1}" type="sibTrans" cxnId="{55CB5D0F-4849-4772-81C3-92287F4FCD25}">
      <dgm:prSet/>
      <dgm:spPr/>
      <dgm:t>
        <a:bodyPr/>
        <a:lstStyle/>
        <a:p>
          <a:endParaRPr lang="en-US"/>
        </a:p>
      </dgm:t>
    </dgm:pt>
    <dgm:pt modelId="{3FEEE97D-F125-4D73-95BC-B1FD5051E4E2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/>
            <a:t>Art classes</a:t>
          </a:r>
        </a:p>
      </dgm:t>
    </dgm:pt>
    <dgm:pt modelId="{31BC0BE2-D5BA-48D6-AE35-771FBFF0BA45}" type="parTrans" cxnId="{0D6BA2A0-6456-4C58-9B80-4ABCB23C78DA}">
      <dgm:prSet/>
      <dgm:spPr/>
      <dgm:t>
        <a:bodyPr/>
        <a:lstStyle/>
        <a:p>
          <a:endParaRPr lang="en-US"/>
        </a:p>
      </dgm:t>
    </dgm:pt>
    <dgm:pt modelId="{EEC83301-BD2C-4D58-8CEA-8B1C428236C5}" type="sibTrans" cxnId="{0D6BA2A0-6456-4C58-9B80-4ABCB23C78DA}">
      <dgm:prSet/>
      <dgm:spPr/>
      <dgm:t>
        <a:bodyPr/>
        <a:lstStyle/>
        <a:p>
          <a:endParaRPr lang="en-US"/>
        </a:p>
      </dgm:t>
    </dgm:pt>
    <dgm:pt modelId="{3E36E84B-9786-4F73-A9A1-F160E88FDCCD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/>
            <a:t>Theater</a:t>
          </a:r>
        </a:p>
      </dgm:t>
    </dgm:pt>
    <dgm:pt modelId="{4FCB6D5A-B283-4C7C-AEB9-60BC3560D9FC}" type="parTrans" cxnId="{B2E2E193-C61A-4CCD-AB72-FB27A3877FAD}">
      <dgm:prSet/>
      <dgm:spPr/>
      <dgm:t>
        <a:bodyPr/>
        <a:lstStyle/>
        <a:p>
          <a:endParaRPr lang="en-US"/>
        </a:p>
      </dgm:t>
    </dgm:pt>
    <dgm:pt modelId="{A4E71B83-D75A-42EC-A080-6680D5C04164}" type="sibTrans" cxnId="{B2E2E193-C61A-4CCD-AB72-FB27A3877FAD}">
      <dgm:prSet/>
      <dgm:spPr/>
      <dgm:t>
        <a:bodyPr/>
        <a:lstStyle/>
        <a:p>
          <a:endParaRPr lang="en-US"/>
        </a:p>
      </dgm:t>
    </dgm:pt>
    <dgm:pt modelId="{0E6B2578-760D-49D1-A665-E94997945F95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/>
            <a:t>Languages</a:t>
          </a:r>
        </a:p>
      </dgm:t>
    </dgm:pt>
    <dgm:pt modelId="{D05BEFAE-0769-4DFF-A9DD-071E3757FB2F}" type="parTrans" cxnId="{3484031C-FE54-468E-924A-72FC796BAEF3}">
      <dgm:prSet/>
      <dgm:spPr/>
      <dgm:t>
        <a:bodyPr/>
        <a:lstStyle/>
        <a:p>
          <a:endParaRPr lang="en-US"/>
        </a:p>
      </dgm:t>
    </dgm:pt>
    <dgm:pt modelId="{6C764DC0-A475-4A3A-9560-EC81049D018C}" type="sibTrans" cxnId="{3484031C-FE54-468E-924A-72FC796BAEF3}">
      <dgm:prSet/>
      <dgm:spPr/>
      <dgm:t>
        <a:bodyPr/>
        <a:lstStyle/>
        <a:p>
          <a:endParaRPr lang="en-US"/>
        </a:p>
      </dgm:t>
    </dgm:pt>
    <dgm:pt modelId="{57859EF4-14FC-4A49-A5E1-9D1A0EC942C0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 dirty="0"/>
            <a:t>Honor society</a:t>
          </a:r>
        </a:p>
      </dgm:t>
    </dgm:pt>
    <dgm:pt modelId="{0A1D83E1-7FCD-474D-8548-44CB9BA9523B}" type="parTrans" cxnId="{C95B227B-6294-4B61-844A-DFC8EABE7825}">
      <dgm:prSet/>
      <dgm:spPr/>
      <dgm:t>
        <a:bodyPr/>
        <a:lstStyle/>
        <a:p>
          <a:endParaRPr lang="en-US"/>
        </a:p>
      </dgm:t>
    </dgm:pt>
    <dgm:pt modelId="{DB4B3FA8-7CB4-4C04-99F1-85D84947BE44}" type="sibTrans" cxnId="{C95B227B-6294-4B61-844A-DFC8EABE7825}">
      <dgm:prSet/>
      <dgm:spPr/>
      <dgm:t>
        <a:bodyPr/>
        <a:lstStyle/>
        <a:p>
          <a:endParaRPr lang="en-US"/>
        </a:p>
      </dgm:t>
    </dgm:pt>
    <dgm:pt modelId="{37150562-49A6-4328-B905-492EB09287F0}">
      <dgm:prSet phldrT="[Text]" custT="1"/>
      <dgm:spPr>
        <a:solidFill>
          <a:srgbClr val="92D050"/>
        </a:solidFill>
      </dgm:spPr>
      <dgm:t>
        <a:bodyPr/>
        <a:lstStyle/>
        <a:p>
          <a:pPr algn="r"/>
          <a:r>
            <a:rPr lang="en-US" sz="1400" b="1" dirty="0"/>
            <a:t>Etc.</a:t>
          </a:r>
        </a:p>
      </dgm:t>
    </dgm:pt>
    <dgm:pt modelId="{73433E7F-41CA-43EB-A69D-EC8E2FFEC804}" type="parTrans" cxnId="{874A955F-01CB-4499-9439-598782D2B1FC}">
      <dgm:prSet/>
      <dgm:spPr/>
      <dgm:t>
        <a:bodyPr/>
        <a:lstStyle/>
        <a:p>
          <a:endParaRPr lang="en-US"/>
        </a:p>
      </dgm:t>
    </dgm:pt>
    <dgm:pt modelId="{EC55DCC0-BDEE-476E-879F-F4474D60AA76}" type="sibTrans" cxnId="{874A955F-01CB-4499-9439-598782D2B1FC}">
      <dgm:prSet/>
      <dgm:spPr/>
      <dgm:t>
        <a:bodyPr/>
        <a:lstStyle/>
        <a:p>
          <a:endParaRPr lang="en-US"/>
        </a:p>
      </dgm:t>
    </dgm:pt>
    <dgm:pt modelId="{099180E0-30E9-438A-9994-3679539C19E1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/>
            <a:t>Sports</a:t>
          </a:r>
        </a:p>
      </dgm:t>
    </dgm:pt>
    <dgm:pt modelId="{EE9EE329-1B79-4EF1-BCFD-7609A3D8A4E3}" type="parTrans" cxnId="{D8E48714-39A6-42FD-BB91-24D7FDB1E255}">
      <dgm:prSet/>
      <dgm:spPr/>
      <dgm:t>
        <a:bodyPr/>
        <a:lstStyle/>
        <a:p>
          <a:endParaRPr lang="en-US"/>
        </a:p>
      </dgm:t>
    </dgm:pt>
    <dgm:pt modelId="{72157661-A574-48A5-B0A5-C7B82D1162AB}" type="sibTrans" cxnId="{D8E48714-39A6-42FD-BB91-24D7FDB1E255}">
      <dgm:prSet/>
      <dgm:spPr/>
      <dgm:t>
        <a:bodyPr/>
        <a:lstStyle/>
        <a:p>
          <a:endParaRPr lang="en-US"/>
        </a:p>
      </dgm:t>
    </dgm:pt>
    <dgm:pt modelId="{BF25EBC4-39F0-44D2-913E-F4A21F69CF20}">
      <dgm:prSet phldrT="[Text]" custT="1"/>
      <dgm:spPr>
        <a:solidFill>
          <a:srgbClr val="7030A0"/>
        </a:solidFill>
      </dgm:spPr>
      <dgm:t>
        <a:bodyPr/>
        <a:lstStyle/>
        <a:p>
          <a:pPr algn="r"/>
          <a:r>
            <a:rPr lang="en-US" sz="1400" b="1" dirty="0"/>
            <a:t>Etc.</a:t>
          </a:r>
        </a:p>
      </dgm:t>
    </dgm:pt>
    <dgm:pt modelId="{B20F69FD-EE18-49BB-BBA2-9F0A4529C591}" type="parTrans" cxnId="{79E1298C-FDA2-458B-A2CD-41B2F9227277}">
      <dgm:prSet/>
      <dgm:spPr/>
      <dgm:t>
        <a:bodyPr/>
        <a:lstStyle/>
        <a:p>
          <a:endParaRPr lang="en-US"/>
        </a:p>
      </dgm:t>
    </dgm:pt>
    <dgm:pt modelId="{DA2760B6-7D11-4857-B2AC-43A29932E1EB}" type="sibTrans" cxnId="{79E1298C-FDA2-458B-A2CD-41B2F9227277}">
      <dgm:prSet/>
      <dgm:spPr/>
      <dgm:t>
        <a:bodyPr/>
        <a:lstStyle/>
        <a:p>
          <a:endParaRPr lang="en-US"/>
        </a:p>
      </dgm:t>
    </dgm:pt>
    <dgm:pt modelId="{657EC50C-1445-4BB9-BF80-3409E8B96B1A}">
      <dgm:prSet phldrT="[Text]" custT="1"/>
      <dgm:spPr>
        <a:solidFill>
          <a:srgbClr val="92D050"/>
        </a:solidFill>
      </dgm:spPr>
      <dgm:t>
        <a:bodyPr/>
        <a:lstStyle/>
        <a:p>
          <a:pPr algn="r"/>
          <a:r>
            <a:rPr lang="en-US" sz="1400" b="1" dirty="0"/>
            <a:t>Community events</a:t>
          </a:r>
        </a:p>
      </dgm:t>
    </dgm:pt>
    <dgm:pt modelId="{B854C788-2A4A-4191-B46D-259D333CF924}" type="parTrans" cxnId="{DD2F4D2C-2E60-4E3A-B25F-CD502DEBDF14}">
      <dgm:prSet/>
      <dgm:spPr/>
      <dgm:t>
        <a:bodyPr/>
        <a:lstStyle/>
        <a:p>
          <a:endParaRPr lang="en-US"/>
        </a:p>
      </dgm:t>
    </dgm:pt>
    <dgm:pt modelId="{E232CF83-71D9-4984-A742-F4C674F4A695}" type="sibTrans" cxnId="{DD2F4D2C-2E60-4E3A-B25F-CD502DEBDF14}">
      <dgm:prSet/>
      <dgm:spPr/>
      <dgm:t>
        <a:bodyPr/>
        <a:lstStyle/>
        <a:p>
          <a:endParaRPr lang="en-US"/>
        </a:p>
      </dgm:t>
    </dgm:pt>
    <dgm:pt modelId="{3852D619-BD74-4160-8DB6-7C06A98FF0AF}">
      <dgm:prSet phldrT="[Text]" custT="1"/>
      <dgm:spPr>
        <a:solidFill>
          <a:srgbClr val="C00000"/>
        </a:solidFill>
      </dgm:spPr>
      <dgm:t>
        <a:bodyPr/>
        <a:lstStyle/>
        <a:p>
          <a:pPr algn="r"/>
          <a:r>
            <a:rPr lang="en-US" sz="1400" b="1"/>
            <a:t>Sports lessons</a:t>
          </a:r>
        </a:p>
      </dgm:t>
    </dgm:pt>
    <dgm:pt modelId="{98DD317F-0204-4B9B-A809-15BEC553338E}" type="parTrans" cxnId="{408E66AE-2E7D-4E86-A49B-A11E86B65FDE}">
      <dgm:prSet/>
      <dgm:spPr/>
      <dgm:t>
        <a:bodyPr/>
        <a:lstStyle/>
        <a:p>
          <a:endParaRPr lang="en-US"/>
        </a:p>
      </dgm:t>
    </dgm:pt>
    <dgm:pt modelId="{3F8A86F2-595E-4AB0-96CC-CE3A832C89A0}" type="sibTrans" cxnId="{408E66AE-2E7D-4E86-A49B-A11E86B65FDE}">
      <dgm:prSet/>
      <dgm:spPr/>
      <dgm:t>
        <a:bodyPr/>
        <a:lstStyle/>
        <a:p>
          <a:endParaRPr lang="en-US"/>
        </a:p>
      </dgm:t>
    </dgm:pt>
    <dgm:pt modelId="{BC4E9B03-9BA0-40EF-85F0-F46F9781746C}" type="pres">
      <dgm:prSet presAssocID="{E9B3F82B-DA4B-4462-A112-7176E2D3DC1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C65652-58C3-410C-8DA5-76845F8B30C4}" type="pres">
      <dgm:prSet presAssocID="{9B6784FA-39B8-4E7C-BD92-E3E678FD28FA}" presName="compositeNode" presStyleCnt="0">
        <dgm:presLayoutVars>
          <dgm:bulletEnabled val="1"/>
        </dgm:presLayoutVars>
      </dgm:prSet>
      <dgm:spPr/>
    </dgm:pt>
    <dgm:pt modelId="{EB80D6A4-18B5-441E-9416-7D22D91FEFB9}" type="pres">
      <dgm:prSet presAssocID="{9B6784FA-39B8-4E7C-BD92-E3E678FD28FA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66F74AAB-42D3-4B1B-8DA2-3A04F5652E36}" type="pres">
      <dgm:prSet presAssocID="{9B6784FA-39B8-4E7C-BD92-E3E678FD28FA}" presName="childNode" presStyleLbl="node1" presStyleIdx="0" presStyleCnt="3" custScaleX="109814" custLinFactNeighborX="5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76D9D-F998-4F66-A8AC-C3EB08C2B747}" type="pres">
      <dgm:prSet presAssocID="{9B6784FA-39B8-4E7C-BD92-E3E678FD28F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87CD-EF43-4F49-9C30-62307DB70260}" type="pres">
      <dgm:prSet presAssocID="{6FA79CE8-EE76-4E4C-9CF5-C4A291D30382}" presName="sibTrans" presStyleCnt="0"/>
      <dgm:spPr/>
    </dgm:pt>
    <dgm:pt modelId="{759A2514-17D9-45CF-8D80-3116F200D236}" type="pres">
      <dgm:prSet presAssocID="{FEC20D0F-0A6D-4614-9927-897C5C58DB0B}" presName="compositeNode" presStyleCnt="0">
        <dgm:presLayoutVars>
          <dgm:bulletEnabled val="1"/>
        </dgm:presLayoutVars>
      </dgm:prSet>
      <dgm:spPr/>
    </dgm:pt>
    <dgm:pt modelId="{4C46F02F-26E9-4211-B7E7-499B70D95336}" type="pres">
      <dgm:prSet presAssocID="{FEC20D0F-0A6D-4614-9927-897C5C58DB0B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A6BD808-319A-4742-ABBB-684716AC0967}" type="pres">
      <dgm:prSet presAssocID="{FEC20D0F-0A6D-4614-9927-897C5C58DB0B}" presName="childNode" presStyleLbl="node1" presStyleIdx="1" presStyleCnt="3" custScaleX="123231" custLinFactNeighborX="9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0770C-4F89-4DB4-8C3C-ABF4902E5C39}" type="pres">
      <dgm:prSet presAssocID="{FEC20D0F-0A6D-4614-9927-897C5C58DB0B}" presName="parentNode" presStyleLbl="revTx" presStyleIdx="1" presStyleCnt="3" custLinFactNeighborX="-158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2E729-B4AD-4E1E-B20D-481B66CAFC4F}" type="pres">
      <dgm:prSet presAssocID="{5A9DB21B-DFE5-44A4-9496-D4DA3C70C531}" presName="sibTrans" presStyleCnt="0"/>
      <dgm:spPr/>
    </dgm:pt>
    <dgm:pt modelId="{353501B9-DD11-41BF-AA39-FD276300BCFD}" type="pres">
      <dgm:prSet presAssocID="{B88CDE0F-EAC4-49D7-83EC-2983FF0B844F}" presName="compositeNode" presStyleCnt="0">
        <dgm:presLayoutVars>
          <dgm:bulletEnabled val="1"/>
        </dgm:presLayoutVars>
      </dgm:prSet>
      <dgm:spPr/>
    </dgm:pt>
    <dgm:pt modelId="{ABEC3F4A-13AF-4B29-A37E-BE29CF95900B}" type="pres">
      <dgm:prSet presAssocID="{B88CDE0F-EAC4-49D7-83EC-2983FF0B844F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CA378470-4489-4108-80FD-D99C863D7FBA}" type="pres">
      <dgm:prSet presAssocID="{B88CDE0F-EAC4-49D7-83EC-2983FF0B844F}" presName="childNode" presStyleLbl="node1" presStyleIdx="2" presStyleCnt="3" custScaleX="115443" custLinFactNeighborX="9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940F4-9892-4F61-A89C-E2593B9074C3}" type="pres">
      <dgm:prSet presAssocID="{B88CDE0F-EAC4-49D7-83EC-2983FF0B844F}" presName="parentNode" presStyleLbl="revTx" presStyleIdx="2" presStyleCnt="3" custLinFactNeighborX="-60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C6FB0-1285-4148-A2A5-69697D6BCCE7}" srcId="{9B6784FA-39B8-4E7C-BD92-E3E678FD28FA}" destId="{E25E44D3-2483-451D-B893-DEAF5E4CE529}" srcOrd="6" destOrd="0" parTransId="{E32B13F3-FF97-4515-95ED-FE3118594311}" sibTransId="{1C46EA5D-C468-45C6-8C64-F0DBAA4829CD}"/>
    <dgm:cxn modelId="{93D54559-F72F-4C6F-8369-FF3CF32E53DC}" type="presOf" srcId="{3FEEE97D-F125-4D73-95BC-B1FD5051E4E2}" destId="{CA378470-4489-4108-80FD-D99C863D7FBA}" srcOrd="0" destOrd="2" presId="urn:microsoft.com/office/officeart/2005/8/layout/hList2"/>
    <dgm:cxn modelId="{B396FDC3-F8B6-490C-AEEB-4363DA7EA0DB}" type="presOf" srcId="{0E6B2578-760D-49D1-A665-E94997945F95}" destId="{CA378470-4489-4108-80FD-D99C863D7FBA}" srcOrd="0" destOrd="4" presId="urn:microsoft.com/office/officeart/2005/8/layout/hList2"/>
    <dgm:cxn modelId="{1C158E47-109E-44E6-A83B-09DE91F856B3}" type="presOf" srcId="{E9B3F82B-DA4B-4462-A112-7176E2D3DC13}" destId="{BC4E9B03-9BA0-40EF-85F0-F46F9781746C}" srcOrd="0" destOrd="0" presId="urn:microsoft.com/office/officeart/2005/8/layout/hList2"/>
    <dgm:cxn modelId="{809C35A8-61B2-4982-8266-8053664D2BBA}" type="presOf" srcId="{9B6784FA-39B8-4E7C-BD92-E3E678FD28FA}" destId="{C4E76D9D-F998-4F66-A8AC-C3EB08C2B747}" srcOrd="0" destOrd="0" presId="urn:microsoft.com/office/officeart/2005/8/layout/hList2"/>
    <dgm:cxn modelId="{3484031C-FE54-468E-924A-72FC796BAEF3}" srcId="{B88CDE0F-EAC4-49D7-83EC-2983FF0B844F}" destId="{0E6B2578-760D-49D1-A665-E94997945F95}" srcOrd="4" destOrd="0" parTransId="{D05BEFAE-0769-4DFF-A9DD-071E3757FB2F}" sibTransId="{6C764DC0-A475-4A3A-9560-EC81049D018C}"/>
    <dgm:cxn modelId="{82DE02FB-0DE9-422A-A29E-E45D24B45EC3}" type="presOf" srcId="{3852D619-BD74-4160-8DB6-7C06A98FF0AF}" destId="{66F74AAB-42D3-4B1B-8DA2-3A04F5652E36}" srcOrd="0" destOrd="5" presId="urn:microsoft.com/office/officeart/2005/8/layout/hList2"/>
    <dgm:cxn modelId="{55CB5D0F-4849-4772-81C3-92287F4FCD25}" srcId="{FEC20D0F-0A6D-4614-9927-897C5C58DB0B}" destId="{E136F70E-717B-401A-8867-F617A4EFFDD2}" srcOrd="3" destOrd="0" parTransId="{D2C86190-3302-41BD-A90D-ADD56D8157E5}" sibTransId="{DC44BC52-A109-489C-A1DD-78F5E85A3FC1}"/>
    <dgm:cxn modelId="{B539048D-EA2B-4DA2-BFAA-ADB78CDF5650}" type="presOf" srcId="{6ACA458A-B263-4D40-A3E8-DB82ABE38A18}" destId="{66F74AAB-42D3-4B1B-8DA2-3A04F5652E36}" srcOrd="0" destOrd="2" presId="urn:microsoft.com/office/officeart/2005/8/layout/hList2"/>
    <dgm:cxn modelId="{8D184408-C1F9-4880-B406-B1DA4EF18F20}" type="presOf" srcId="{6756E244-6CAA-4D69-BC1E-5E3A16B0EEC3}" destId="{CA378470-4489-4108-80FD-D99C863D7FBA}" srcOrd="0" destOrd="0" presId="urn:microsoft.com/office/officeart/2005/8/layout/hList2"/>
    <dgm:cxn modelId="{B2E2E193-C61A-4CCD-AB72-FB27A3877FAD}" srcId="{B88CDE0F-EAC4-49D7-83EC-2983FF0B844F}" destId="{3E36E84B-9786-4F73-A9A1-F160E88FDCCD}" srcOrd="3" destOrd="0" parTransId="{4FCB6D5A-B283-4C7C-AEB9-60BC3560D9FC}" sibTransId="{A4E71B83-D75A-42EC-A080-6680D5C04164}"/>
    <dgm:cxn modelId="{6BDF68F5-D759-4533-830D-813D279AFB7C}" type="presOf" srcId="{8BFCE402-8F49-49D2-A996-D85017F7E140}" destId="{CA378470-4489-4108-80FD-D99C863D7FBA}" srcOrd="0" destOrd="1" presId="urn:microsoft.com/office/officeart/2005/8/layout/hList2"/>
    <dgm:cxn modelId="{FCC6479C-E53D-4A7B-8540-EAE5825D1E47}" srcId="{9B6784FA-39B8-4E7C-BD92-E3E678FD28FA}" destId="{6ACA458A-B263-4D40-A3E8-DB82ABE38A18}" srcOrd="2" destOrd="0" parTransId="{E13BEF53-11A6-4A08-BB30-02F8BA4DF6F1}" sibTransId="{AE86A106-CC8B-4AE9-B14C-907FCCEA942F}"/>
    <dgm:cxn modelId="{480BAFCD-5A6B-48F7-B7A8-76CCA7C4FB7C}" type="presOf" srcId="{581EB65F-011E-4EE0-817B-6594D3D243EB}" destId="{66F74AAB-42D3-4B1B-8DA2-3A04F5652E36}" srcOrd="0" destOrd="0" presId="urn:microsoft.com/office/officeart/2005/8/layout/hList2"/>
    <dgm:cxn modelId="{5E993CB4-E0DB-477F-BDF5-3B6BD613F7BF}" type="presOf" srcId="{E25E44D3-2483-451D-B893-DEAF5E4CE529}" destId="{66F74AAB-42D3-4B1B-8DA2-3A04F5652E36}" srcOrd="0" destOrd="6" presId="urn:microsoft.com/office/officeart/2005/8/layout/hList2"/>
    <dgm:cxn modelId="{874A955F-01CB-4499-9439-598782D2B1FC}" srcId="{FEC20D0F-0A6D-4614-9927-897C5C58DB0B}" destId="{37150562-49A6-4328-B905-492EB09287F0}" srcOrd="5" destOrd="0" parTransId="{73433E7F-41CA-43EB-A69D-EC8E2FFEC804}" sibTransId="{EC55DCC0-BDEE-476E-879F-F4474D60AA76}"/>
    <dgm:cxn modelId="{609B5705-AF30-4F6D-9B4C-E2A1B3E2281E}" srcId="{FEC20D0F-0A6D-4614-9927-897C5C58DB0B}" destId="{62726618-49B8-4598-8922-3E72EFF882C2}" srcOrd="2" destOrd="0" parTransId="{0AD7F470-5359-42DF-9545-CFAA2C9CBD55}" sibTransId="{71D13430-7747-45F1-A75F-F3438CBB94C9}"/>
    <dgm:cxn modelId="{408E66AE-2E7D-4E86-A49B-A11E86B65FDE}" srcId="{9B6784FA-39B8-4E7C-BD92-E3E678FD28FA}" destId="{3852D619-BD74-4160-8DB6-7C06A98FF0AF}" srcOrd="5" destOrd="0" parTransId="{98DD317F-0204-4B9B-A809-15BEC553338E}" sibTransId="{3F8A86F2-595E-4AB0-96CC-CE3A832C89A0}"/>
    <dgm:cxn modelId="{F66719FD-6A88-40AF-B335-32313D2A4A61}" srcId="{E9B3F82B-DA4B-4462-A112-7176E2D3DC13}" destId="{9B6784FA-39B8-4E7C-BD92-E3E678FD28FA}" srcOrd="0" destOrd="0" parTransId="{6E1D6149-2E4F-4697-8711-F1A4657DC276}" sibTransId="{6FA79CE8-EE76-4E4C-9CF5-C4A291D30382}"/>
    <dgm:cxn modelId="{D8E48714-39A6-42FD-BB91-24D7FDB1E255}" srcId="{B88CDE0F-EAC4-49D7-83EC-2983FF0B844F}" destId="{099180E0-30E9-438A-9994-3679539C19E1}" srcOrd="6" destOrd="0" parTransId="{EE9EE329-1B79-4EF1-BCFD-7609A3D8A4E3}" sibTransId="{72157661-A574-48A5-B0A5-C7B82D1162AB}"/>
    <dgm:cxn modelId="{46BB3F54-5A4D-4896-BF5D-A8E4B6B5D960}" type="presOf" srcId="{4C94D300-2E5A-4887-97F1-E0BB5C99FB86}" destId="{66F74AAB-42D3-4B1B-8DA2-3A04F5652E36}" srcOrd="0" destOrd="4" presId="urn:microsoft.com/office/officeart/2005/8/layout/hList2"/>
    <dgm:cxn modelId="{79E1298C-FDA2-458B-A2CD-41B2F9227277}" srcId="{B88CDE0F-EAC4-49D7-83EC-2983FF0B844F}" destId="{BF25EBC4-39F0-44D2-913E-F4A21F69CF20}" srcOrd="7" destOrd="0" parTransId="{B20F69FD-EE18-49BB-BBA2-9F0A4529C591}" sibTransId="{DA2760B6-7D11-4857-B2AC-43A29932E1EB}"/>
    <dgm:cxn modelId="{C02FF6C1-B674-4F43-B5B6-9CF87FFD5F5D}" srcId="{9B6784FA-39B8-4E7C-BD92-E3E678FD28FA}" destId="{030F2F37-3A52-4FB5-8381-37342D78EFF9}" srcOrd="1" destOrd="0" parTransId="{714380D0-8970-4637-BB71-572CB9A96F8C}" sibTransId="{C8E20C57-0A25-4DC0-B4FB-66E001731A3F}"/>
    <dgm:cxn modelId="{CAEDB7AA-4BB1-46B1-87EF-0D4E589E88CB}" type="presOf" srcId="{657EC50C-1445-4BB9-BF80-3409E8B96B1A}" destId="{DA6BD808-319A-4742-ABBB-684716AC0967}" srcOrd="0" destOrd="4" presId="urn:microsoft.com/office/officeart/2005/8/layout/hList2"/>
    <dgm:cxn modelId="{E20FE9E2-C34A-4E80-AF8A-0FE46F7EFAA6}" srcId="{E9B3F82B-DA4B-4462-A112-7176E2D3DC13}" destId="{FEC20D0F-0A6D-4614-9927-897C5C58DB0B}" srcOrd="1" destOrd="0" parTransId="{C166C3D9-0BEA-45D5-85A5-D14E18333AA0}" sibTransId="{5A9DB21B-DFE5-44A4-9496-D4DA3C70C531}"/>
    <dgm:cxn modelId="{D24EC8A5-3648-4CBC-B170-720282C10F49}" srcId="{B88CDE0F-EAC4-49D7-83EC-2983FF0B844F}" destId="{6756E244-6CAA-4D69-BC1E-5E3A16B0EEC3}" srcOrd="0" destOrd="0" parTransId="{4F738766-F91E-4CF6-A12D-D11B2F4F4517}" sibTransId="{AA9D39CF-B7E7-4C08-99D9-50A8491DC594}"/>
    <dgm:cxn modelId="{40E478EF-6E91-4C4A-A68F-7E3B02069886}" type="presOf" srcId="{62726618-49B8-4598-8922-3E72EFF882C2}" destId="{DA6BD808-319A-4742-ABBB-684716AC0967}" srcOrd="0" destOrd="2" presId="urn:microsoft.com/office/officeart/2005/8/layout/hList2"/>
    <dgm:cxn modelId="{0B19210F-616C-4BF5-AFFA-17E422CC478A}" type="presOf" srcId="{B88CDE0F-EAC4-49D7-83EC-2983FF0B844F}" destId="{924940F4-9892-4F61-A89C-E2593B9074C3}" srcOrd="0" destOrd="0" presId="urn:microsoft.com/office/officeart/2005/8/layout/hList2"/>
    <dgm:cxn modelId="{491AF70F-407C-448E-A424-6E4308AEBD5A}" type="presOf" srcId="{52B98C1E-B4B3-400B-AA38-46918BE84117}" destId="{DA6BD808-319A-4742-ABBB-684716AC0967}" srcOrd="0" destOrd="0" presId="urn:microsoft.com/office/officeart/2005/8/layout/hList2"/>
    <dgm:cxn modelId="{2F13D04E-772C-4EC4-86A9-00F47E6649F2}" type="presOf" srcId="{C6E25AFB-24A7-4FAE-92C0-0B6C028E3F5E}" destId="{66F74AAB-42D3-4B1B-8DA2-3A04F5652E36}" srcOrd="0" destOrd="3" presId="urn:microsoft.com/office/officeart/2005/8/layout/hList2"/>
    <dgm:cxn modelId="{8A1714A5-C635-4D8B-9E70-D97022D27EC9}" srcId="{9B6784FA-39B8-4E7C-BD92-E3E678FD28FA}" destId="{C6E25AFB-24A7-4FAE-92C0-0B6C028E3F5E}" srcOrd="3" destOrd="0" parTransId="{382882ED-61CD-4861-ABB7-7FE879364082}" sibTransId="{D21DF21D-38EA-45A5-B120-35741EEAA9BE}"/>
    <dgm:cxn modelId="{523C1D4A-9740-4C13-8D81-32AE6B9FD15B}" type="presOf" srcId="{099180E0-30E9-438A-9994-3679539C19E1}" destId="{CA378470-4489-4108-80FD-D99C863D7FBA}" srcOrd="0" destOrd="6" presId="urn:microsoft.com/office/officeart/2005/8/layout/hList2"/>
    <dgm:cxn modelId="{BD29F050-7990-4638-810A-101D61DC6B16}" srcId="{FEC20D0F-0A6D-4614-9927-897C5C58DB0B}" destId="{6405C3E9-7E03-4FD8-932A-4CBFFAF6533F}" srcOrd="1" destOrd="0" parTransId="{B11554D5-C0CC-47AD-8110-FDE908C789D0}" sibTransId="{0D4A6166-8C71-4F85-BC05-135190228AB3}"/>
    <dgm:cxn modelId="{A02E591E-62B1-430A-ADAA-6A6D6483E827}" type="presOf" srcId="{57859EF4-14FC-4A49-A5E1-9D1A0EC942C0}" destId="{CA378470-4489-4108-80FD-D99C863D7FBA}" srcOrd="0" destOrd="5" presId="urn:microsoft.com/office/officeart/2005/8/layout/hList2"/>
    <dgm:cxn modelId="{0D6BA2A0-6456-4C58-9B80-4ABCB23C78DA}" srcId="{B88CDE0F-EAC4-49D7-83EC-2983FF0B844F}" destId="{3FEEE97D-F125-4D73-95BC-B1FD5051E4E2}" srcOrd="2" destOrd="0" parTransId="{31BC0BE2-D5BA-48D6-AE35-771FBFF0BA45}" sibTransId="{EEC83301-BD2C-4D58-8CEA-8B1C428236C5}"/>
    <dgm:cxn modelId="{4F8CA8C5-1146-4726-91C2-794FE3DA8AF5}" srcId="{B88CDE0F-EAC4-49D7-83EC-2983FF0B844F}" destId="{8BFCE402-8F49-49D2-A996-D85017F7E140}" srcOrd="1" destOrd="0" parTransId="{8BC2E314-B81B-4E0D-A802-BB217CE469F3}" sibTransId="{E0A7F603-FC04-406A-9DAB-34A4FD9FD2F5}"/>
    <dgm:cxn modelId="{DD2F4D2C-2E60-4E3A-B25F-CD502DEBDF14}" srcId="{FEC20D0F-0A6D-4614-9927-897C5C58DB0B}" destId="{657EC50C-1445-4BB9-BF80-3409E8B96B1A}" srcOrd="4" destOrd="0" parTransId="{B854C788-2A4A-4191-B46D-259D333CF924}" sibTransId="{E232CF83-71D9-4984-A742-F4C674F4A695}"/>
    <dgm:cxn modelId="{09F16FB8-04ED-4A11-BDB6-301865624319}" type="presOf" srcId="{8728DA3E-8E4D-42D2-9E1B-5D085A9CCAD8}" destId="{66F74AAB-42D3-4B1B-8DA2-3A04F5652E36}" srcOrd="0" destOrd="7" presId="urn:microsoft.com/office/officeart/2005/8/layout/hList2"/>
    <dgm:cxn modelId="{8044A4FE-34E7-49ED-B00B-52832FBB176D}" srcId="{9B6784FA-39B8-4E7C-BD92-E3E678FD28FA}" destId="{581EB65F-011E-4EE0-817B-6594D3D243EB}" srcOrd="0" destOrd="0" parTransId="{AB421BB3-C530-46AA-99F8-7D593D7E8D34}" sibTransId="{7EFE6492-2533-4B07-968B-8E4BCC11703D}"/>
    <dgm:cxn modelId="{AABB1E59-689A-4A3B-85C2-B5C80EBD0356}" srcId="{9B6784FA-39B8-4E7C-BD92-E3E678FD28FA}" destId="{8728DA3E-8E4D-42D2-9E1B-5D085A9CCAD8}" srcOrd="7" destOrd="0" parTransId="{071E83CE-430C-4A0C-84B4-B2EE31D7D966}" sibTransId="{E547B17B-847A-42DA-AB7F-1BA9E73FD86B}"/>
    <dgm:cxn modelId="{78F703CD-E7FC-43EA-841C-6E96D7A0109E}" srcId="{FEC20D0F-0A6D-4614-9927-897C5C58DB0B}" destId="{52B98C1E-B4B3-400B-AA38-46918BE84117}" srcOrd="0" destOrd="0" parTransId="{CBB5E876-F094-4836-B204-1091BE24A451}" sibTransId="{20080FF5-87F6-42C0-85D7-9945E0C7E0EE}"/>
    <dgm:cxn modelId="{68A426CF-DBA6-435B-BC45-85A569787E7F}" type="presOf" srcId="{030F2F37-3A52-4FB5-8381-37342D78EFF9}" destId="{66F74AAB-42D3-4B1B-8DA2-3A04F5652E36}" srcOrd="0" destOrd="1" presId="urn:microsoft.com/office/officeart/2005/8/layout/hList2"/>
    <dgm:cxn modelId="{0D8452AE-6AEA-455F-ADA4-9F97C86D9E12}" srcId="{E9B3F82B-DA4B-4462-A112-7176E2D3DC13}" destId="{B88CDE0F-EAC4-49D7-83EC-2983FF0B844F}" srcOrd="2" destOrd="0" parTransId="{C51ABF31-C325-4558-BD01-C4269BC25EB5}" sibTransId="{3ED190D5-1741-409A-BC5E-BD5E9848E579}"/>
    <dgm:cxn modelId="{4A7E43F6-FB9F-486B-8236-86A02D512F1B}" type="presOf" srcId="{6405C3E9-7E03-4FD8-932A-4CBFFAF6533F}" destId="{DA6BD808-319A-4742-ABBB-684716AC0967}" srcOrd="0" destOrd="1" presId="urn:microsoft.com/office/officeart/2005/8/layout/hList2"/>
    <dgm:cxn modelId="{4740AA0B-F7FE-4500-BD09-AFA094EA2EDE}" type="presOf" srcId="{FEC20D0F-0A6D-4614-9927-897C5C58DB0B}" destId="{FEA0770C-4F89-4DB4-8C3C-ABF4902E5C39}" srcOrd="0" destOrd="0" presId="urn:microsoft.com/office/officeart/2005/8/layout/hList2"/>
    <dgm:cxn modelId="{F0C40D35-043C-48B6-8BCE-922591FA4177}" type="presOf" srcId="{E136F70E-717B-401A-8867-F617A4EFFDD2}" destId="{DA6BD808-319A-4742-ABBB-684716AC0967}" srcOrd="0" destOrd="3" presId="urn:microsoft.com/office/officeart/2005/8/layout/hList2"/>
    <dgm:cxn modelId="{8510F976-5FDB-432B-9A89-EA00ACF02F5A}" type="presOf" srcId="{BF25EBC4-39F0-44D2-913E-F4A21F69CF20}" destId="{CA378470-4489-4108-80FD-D99C863D7FBA}" srcOrd="0" destOrd="7" presId="urn:microsoft.com/office/officeart/2005/8/layout/hList2"/>
    <dgm:cxn modelId="{40801519-BD94-4A64-9A7F-5F3A136CC366}" type="presOf" srcId="{3E36E84B-9786-4F73-A9A1-F160E88FDCCD}" destId="{CA378470-4489-4108-80FD-D99C863D7FBA}" srcOrd="0" destOrd="3" presId="urn:microsoft.com/office/officeart/2005/8/layout/hList2"/>
    <dgm:cxn modelId="{C95B227B-6294-4B61-844A-DFC8EABE7825}" srcId="{B88CDE0F-EAC4-49D7-83EC-2983FF0B844F}" destId="{57859EF4-14FC-4A49-A5E1-9D1A0EC942C0}" srcOrd="5" destOrd="0" parTransId="{0A1D83E1-7FCD-474D-8548-44CB9BA9523B}" sibTransId="{DB4B3FA8-7CB4-4C04-99F1-85D84947BE44}"/>
    <dgm:cxn modelId="{7D577AFE-AFA0-4E79-9E91-2685AD8FA92E}" srcId="{9B6784FA-39B8-4E7C-BD92-E3E678FD28FA}" destId="{4C94D300-2E5A-4887-97F1-E0BB5C99FB86}" srcOrd="4" destOrd="0" parTransId="{BB665F62-2C20-4CDC-8179-219160180BEC}" sibTransId="{E06347F9-F072-4D54-AFF4-64781A5B4FA6}"/>
    <dgm:cxn modelId="{26917B78-50AB-4A64-90A6-C7D5B3EF5314}" type="presOf" srcId="{37150562-49A6-4328-B905-492EB09287F0}" destId="{DA6BD808-319A-4742-ABBB-684716AC0967}" srcOrd="0" destOrd="5" presId="urn:microsoft.com/office/officeart/2005/8/layout/hList2"/>
    <dgm:cxn modelId="{2421D478-B2AD-406E-BB5E-2C9319750970}" type="presParOf" srcId="{BC4E9B03-9BA0-40EF-85F0-F46F9781746C}" destId="{D0C65652-58C3-410C-8DA5-76845F8B30C4}" srcOrd="0" destOrd="0" presId="urn:microsoft.com/office/officeart/2005/8/layout/hList2"/>
    <dgm:cxn modelId="{2AE2E9FD-2D2A-427B-8E4F-A2F7DB23B05E}" type="presParOf" srcId="{D0C65652-58C3-410C-8DA5-76845F8B30C4}" destId="{EB80D6A4-18B5-441E-9416-7D22D91FEFB9}" srcOrd="0" destOrd="0" presId="urn:microsoft.com/office/officeart/2005/8/layout/hList2"/>
    <dgm:cxn modelId="{3C4AE986-AD16-413D-9E75-BB20FD3C8499}" type="presParOf" srcId="{D0C65652-58C3-410C-8DA5-76845F8B30C4}" destId="{66F74AAB-42D3-4B1B-8DA2-3A04F5652E36}" srcOrd="1" destOrd="0" presId="urn:microsoft.com/office/officeart/2005/8/layout/hList2"/>
    <dgm:cxn modelId="{C5F3F197-1F89-4149-886B-D48CE528000D}" type="presParOf" srcId="{D0C65652-58C3-410C-8DA5-76845F8B30C4}" destId="{C4E76D9D-F998-4F66-A8AC-C3EB08C2B747}" srcOrd="2" destOrd="0" presId="urn:microsoft.com/office/officeart/2005/8/layout/hList2"/>
    <dgm:cxn modelId="{8DEF7314-D3AB-40D4-A20B-C72CB3EEC481}" type="presParOf" srcId="{BC4E9B03-9BA0-40EF-85F0-F46F9781746C}" destId="{3D8B87CD-EF43-4F49-9C30-62307DB70260}" srcOrd="1" destOrd="0" presId="urn:microsoft.com/office/officeart/2005/8/layout/hList2"/>
    <dgm:cxn modelId="{45704802-7802-42FD-AC71-9CD3DEBAB00E}" type="presParOf" srcId="{BC4E9B03-9BA0-40EF-85F0-F46F9781746C}" destId="{759A2514-17D9-45CF-8D80-3116F200D236}" srcOrd="2" destOrd="0" presId="urn:microsoft.com/office/officeart/2005/8/layout/hList2"/>
    <dgm:cxn modelId="{E470B731-FA08-4082-AB0E-73BA7E9A2E0C}" type="presParOf" srcId="{759A2514-17D9-45CF-8D80-3116F200D236}" destId="{4C46F02F-26E9-4211-B7E7-499B70D95336}" srcOrd="0" destOrd="0" presId="urn:microsoft.com/office/officeart/2005/8/layout/hList2"/>
    <dgm:cxn modelId="{27CADFA8-E9C6-4817-AB92-C9B5B42AC9B6}" type="presParOf" srcId="{759A2514-17D9-45CF-8D80-3116F200D236}" destId="{DA6BD808-319A-4742-ABBB-684716AC0967}" srcOrd="1" destOrd="0" presId="urn:microsoft.com/office/officeart/2005/8/layout/hList2"/>
    <dgm:cxn modelId="{41747E09-1D4E-4391-AA74-FF86775C6438}" type="presParOf" srcId="{759A2514-17D9-45CF-8D80-3116F200D236}" destId="{FEA0770C-4F89-4DB4-8C3C-ABF4902E5C39}" srcOrd="2" destOrd="0" presId="urn:microsoft.com/office/officeart/2005/8/layout/hList2"/>
    <dgm:cxn modelId="{1FCF28C1-BB9D-4BBD-A3DF-55175F82A642}" type="presParOf" srcId="{BC4E9B03-9BA0-40EF-85F0-F46F9781746C}" destId="{5812E729-B4AD-4E1E-B20D-481B66CAFC4F}" srcOrd="3" destOrd="0" presId="urn:microsoft.com/office/officeart/2005/8/layout/hList2"/>
    <dgm:cxn modelId="{7B5B6F73-BDE3-44C3-8E89-8A19936F9E62}" type="presParOf" srcId="{BC4E9B03-9BA0-40EF-85F0-F46F9781746C}" destId="{353501B9-DD11-41BF-AA39-FD276300BCFD}" srcOrd="4" destOrd="0" presId="urn:microsoft.com/office/officeart/2005/8/layout/hList2"/>
    <dgm:cxn modelId="{5C34C041-2382-46D4-BCC0-C3A2200F7455}" type="presParOf" srcId="{353501B9-DD11-41BF-AA39-FD276300BCFD}" destId="{ABEC3F4A-13AF-4B29-A37E-BE29CF95900B}" srcOrd="0" destOrd="0" presId="urn:microsoft.com/office/officeart/2005/8/layout/hList2"/>
    <dgm:cxn modelId="{34972C2F-C7CA-4E58-A9E4-B3FD72AC16AD}" type="presParOf" srcId="{353501B9-DD11-41BF-AA39-FD276300BCFD}" destId="{CA378470-4489-4108-80FD-D99C863D7FBA}" srcOrd="1" destOrd="0" presId="urn:microsoft.com/office/officeart/2005/8/layout/hList2"/>
    <dgm:cxn modelId="{EE758150-4DEE-4247-8CF5-F0B7BA4ECA5C}" type="presParOf" srcId="{353501B9-DD11-41BF-AA39-FD276300BCFD}" destId="{924940F4-9892-4F61-A89C-E2593B9074C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6D9D-F998-4F66-A8AC-C3EB08C2B747}">
      <dsp:nvSpPr>
        <dsp:cNvPr id="0" name=""/>
        <dsp:cNvSpPr/>
      </dsp:nvSpPr>
      <dsp:spPr>
        <a:xfrm rot="16200000">
          <a:off x="-1105069" y="1764379"/>
          <a:ext cx="2674620" cy="311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4944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Home</a:t>
          </a:r>
        </a:p>
      </dsp:txBody>
      <dsp:txXfrm>
        <a:off x="-1105069" y="1764379"/>
        <a:ext cx="2674620" cy="311747"/>
      </dsp:txXfrm>
    </dsp:sp>
    <dsp:sp modelId="{66F74AAB-42D3-4B1B-8DA2-3A04F5652E36}">
      <dsp:nvSpPr>
        <dsp:cNvPr id="0" name=""/>
        <dsp:cNvSpPr/>
      </dsp:nvSpPr>
      <dsp:spPr>
        <a:xfrm>
          <a:off x="390816" y="582943"/>
          <a:ext cx="1705230" cy="2674620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274944" rIns="99568" bIns="99568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Chores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Babysitting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Lawn mowing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Music lessons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Dance class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Sports lessons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Etc.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</dsp:txBody>
      <dsp:txXfrm>
        <a:off x="390816" y="582943"/>
        <a:ext cx="1705230" cy="2674620"/>
      </dsp:txXfrm>
    </dsp:sp>
    <dsp:sp modelId="{EB80D6A4-18B5-441E-9416-7D22D91FEFB9}">
      <dsp:nvSpPr>
        <dsp:cNvPr id="0" name=""/>
        <dsp:cNvSpPr/>
      </dsp:nvSpPr>
      <dsp:spPr>
        <a:xfrm>
          <a:off x="76366" y="171436"/>
          <a:ext cx="623495" cy="6234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A0770C-4F89-4DB4-8C3C-ABF4902E5C39}">
      <dsp:nvSpPr>
        <dsp:cNvPr id="0" name=""/>
        <dsp:cNvSpPr/>
      </dsp:nvSpPr>
      <dsp:spPr>
        <a:xfrm rot="16200000">
          <a:off x="1191823" y="1764379"/>
          <a:ext cx="2674620" cy="311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4944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Community</a:t>
          </a:r>
        </a:p>
      </dsp:txBody>
      <dsp:txXfrm>
        <a:off x="1191823" y="1764379"/>
        <a:ext cx="2674620" cy="311747"/>
      </dsp:txXfrm>
    </dsp:sp>
    <dsp:sp modelId="{DA6BD808-319A-4742-ABBB-684716AC0967}">
      <dsp:nvSpPr>
        <dsp:cNvPr id="0" name=""/>
        <dsp:cNvSpPr/>
      </dsp:nvSpPr>
      <dsp:spPr>
        <a:xfrm>
          <a:off x="2704277" y="582943"/>
          <a:ext cx="1913574" cy="267462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274944" rIns="99568" bIns="99568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Volunteer work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Religious activities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Internships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Job shadowing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Community events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Etc.</a:t>
          </a:r>
        </a:p>
      </dsp:txBody>
      <dsp:txXfrm>
        <a:off x="2704277" y="582943"/>
        <a:ext cx="1913574" cy="2674620"/>
      </dsp:txXfrm>
    </dsp:sp>
    <dsp:sp modelId="{4C46F02F-26E9-4211-B7E7-499B70D95336}">
      <dsp:nvSpPr>
        <dsp:cNvPr id="0" name=""/>
        <dsp:cNvSpPr/>
      </dsp:nvSpPr>
      <dsp:spPr>
        <a:xfrm>
          <a:off x="2422771" y="171436"/>
          <a:ext cx="623495" cy="62349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4940F4-9892-4F61-A89C-E2593B9074C3}">
      <dsp:nvSpPr>
        <dsp:cNvPr id="0" name=""/>
        <dsp:cNvSpPr/>
      </dsp:nvSpPr>
      <dsp:spPr>
        <a:xfrm rot="16200000">
          <a:off x="3673026" y="1764379"/>
          <a:ext cx="2674620" cy="311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4944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School</a:t>
          </a:r>
        </a:p>
      </dsp:txBody>
      <dsp:txXfrm>
        <a:off x="3673026" y="1764379"/>
        <a:ext cx="2674620" cy="311747"/>
      </dsp:txXfrm>
    </dsp:sp>
    <dsp:sp modelId="{CA378470-4489-4108-80FD-D99C863D7FBA}">
      <dsp:nvSpPr>
        <dsp:cNvPr id="0" name=""/>
        <dsp:cNvSpPr/>
      </dsp:nvSpPr>
      <dsp:spPr>
        <a:xfrm>
          <a:off x="5141560" y="582943"/>
          <a:ext cx="1792639" cy="267462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274944" rIns="99568" bIns="99568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Course work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Band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Art classes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Theater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Languages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Honor society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Sports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Etc.</a:t>
          </a:r>
        </a:p>
      </dsp:txBody>
      <dsp:txXfrm>
        <a:off x="5141560" y="582943"/>
        <a:ext cx="1792639" cy="2674620"/>
      </dsp:txXfrm>
    </dsp:sp>
    <dsp:sp modelId="{ABEC3F4A-13AF-4B29-A37E-BE29CF95900B}">
      <dsp:nvSpPr>
        <dsp:cNvPr id="0" name=""/>
        <dsp:cNvSpPr/>
      </dsp:nvSpPr>
      <dsp:spPr>
        <a:xfrm>
          <a:off x="4873347" y="171436"/>
          <a:ext cx="623495" cy="62349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CC922-5364-4ADF-B8AC-479F28B68D8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E1916-8F97-4022-BF05-87D1D17B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 of this workshop is for the youth to learn what a resume is, as well as taking the skills they have identified throughout other workshops to actually create a resume for themselves. Many youth have not had employment opportunities, so teaching them how to bring skills and experiences from other areas of life to create a resume will be necessary.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D0B3-AAC6-4787-B1C4-B67C1C02D5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students know what references</a:t>
            </a:r>
            <a:r>
              <a:rPr lang="en-US" baseline="0" dirty="0" smtClean="0"/>
              <a:t> are? Help them discuss who a reference is, and their role. Brainstorm people in their lives that can be references.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8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-128"/>
                <a:cs typeface="Geneva" charset="0"/>
              </a:rPr>
              <a:t>A cover letter is an introduction to your </a:t>
            </a:r>
            <a:r>
              <a:rPr lang="en-US" dirty="0" err="1" smtClean="0">
                <a:latin typeface="Helvetica" charset="0"/>
                <a:ea typeface="ＭＳ Ｐゴシック" charset="-128"/>
                <a:cs typeface="Geneva" charset="0"/>
              </a:rPr>
              <a:t>resumé</a:t>
            </a:r>
            <a:r>
              <a:rPr lang="en-US" dirty="0" smtClean="0">
                <a:latin typeface="Helvetica" charset="0"/>
                <a:ea typeface="ＭＳ Ｐゴシック" charset="-128"/>
                <a:cs typeface="Geneva" charset="0"/>
              </a:rPr>
              <a:t> and an opportunity showcase your skills, experience and qualifications and address certain employer requirements that are not included in a </a:t>
            </a:r>
            <a:r>
              <a:rPr lang="en-US" dirty="0" err="1" smtClean="0">
                <a:latin typeface="Helvetica" charset="0"/>
                <a:ea typeface="ＭＳ Ｐゴシック" charset="-128"/>
                <a:cs typeface="Geneva" charset="0"/>
              </a:rPr>
              <a:t>resumé</a:t>
            </a:r>
            <a:r>
              <a:rPr lang="en-US" dirty="0" smtClean="0">
                <a:latin typeface="Helvetica" charset="0"/>
                <a:ea typeface="ＭＳ Ｐゴシック" charset="-128"/>
                <a:cs typeface="Geneva" charset="0"/>
              </a:rPr>
              <a:t>; for example: If an employer requires being available on weekends or nights, you can address that in the cover letter or if the employer requests a salary history, again, the cover letter is the place to include a salary history.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structure</a:t>
            </a:r>
            <a:r>
              <a:rPr lang="en-US" baseline="0" dirty="0" smtClean="0"/>
              <a:t> and items to include when writing a cover letter. </a:t>
            </a:r>
            <a:r>
              <a:rPr lang="en-US" baseline="0" dirty="0" smtClean="0"/>
              <a:t>Don’t forget the Why’s behind a cover letter and how it goes together with the resume.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6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D0B3-AAC6-4787-B1C4-B67C1C02D5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with</a:t>
            </a:r>
            <a:r>
              <a:rPr lang="en-US" baseline="0" dirty="0" smtClean="0"/>
              <a:t> the students what they think a resume is and what it is used for. If any of the students have a resume, discuss who helped them with it and how they save or access it for future use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1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basic sections of a resume. </a:t>
            </a:r>
          </a:p>
          <a:p>
            <a:r>
              <a:rPr lang="en-US" baseline="0" dirty="0" smtClean="0"/>
              <a:t>Explain that this is one of many ways </a:t>
            </a:r>
            <a:r>
              <a:rPr lang="en-US" baseline="0" dirty="0" smtClean="0"/>
              <a:t>to organize </a:t>
            </a:r>
            <a:r>
              <a:rPr lang="en-US" baseline="0" dirty="0" smtClean="0"/>
              <a:t>a resume</a:t>
            </a:r>
            <a:r>
              <a:rPr lang="en-US" baseline="0" dirty="0" smtClean="0"/>
              <a:t>. There are multiple ways and options but we are going to stick to this basic set up for the purpose of learning a basic resume.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1453-0F77-421D-9741-20026588A30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4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different professional recommendations and why they are important if you are looking for a job.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Voicemail examples: Employers do not want to hear cool rap songs or get pranked in a voicemail. Provide some examples of appropriate options. “Hi this is John Smith. Sorry I cannot come to the phone but please leave a message and I will get back to you as soon as I can, Thank you for calling”.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Email Examples: Employers want professional emails and will make judgments based on email address names. We all have a junk fun email, but when we are job searching, it needs to be professional and needs to be checked often.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</a:t>
            </a:r>
            <a:r>
              <a:rPr lang="en-US" dirty="0" smtClean="0"/>
              <a:t>Activity: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Break the class</a:t>
            </a:r>
            <a:r>
              <a:rPr lang="en-US" sz="2400" baseline="0" dirty="0" smtClean="0"/>
              <a:t> up into 3 groups. Assign each group 1. Home, 2. Community, 3. School. </a:t>
            </a:r>
            <a:r>
              <a:rPr lang="en-US" sz="2400" dirty="0" smtClean="0"/>
              <a:t>Ask</a:t>
            </a:r>
            <a:r>
              <a:rPr lang="en-US" sz="2400" baseline="0" dirty="0" smtClean="0"/>
              <a:t> </a:t>
            </a:r>
            <a:r>
              <a:rPr lang="en-US" sz="2400" baseline="0" dirty="0" smtClean="0"/>
              <a:t>the students to brainstorm and share their involvement in volunteer work, </a:t>
            </a:r>
            <a:r>
              <a:rPr lang="en-US" sz="2400" baseline="0" dirty="0" smtClean="0"/>
              <a:t>coursework at school, &amp; extra </a:t>
            </a:r>
            <a:r>
              <a:rPr lang="en-US" sz="2400" baseline="0" dirty="0" smtClean="0"/>
              <a:t>curricular </a:t>
            </a:r>
            <a:r>
              <a:rPr lang="en-US" sz="2400" baseline="0" dirty="0" smtClean="0"/>
              <a:t>activities at home. </a:t>
            </a:r>
            <a:endParaRPr lang="en-US" sz="24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Have each group choose a spokesperson to share with the group all of the skills and experience they came up with in that category. You could easily make it a competition by seeing who could come up with the most ideas in their category.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Students that don’t have a work history can benefit from this activity to start thinking about other areas of their life where they may have gained skills. </a:t>
            </a:r>
            <a:endParaRPr lang="en-US" sz="24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  <a:p>
            <a:endParaRPr lang="en-US" b="1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D0B3-AAC6-4787-B1C4-B67C1C02D5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Explanation</a:t>
            </a:r>
            <a:r>
              <a:rPr lang="en-US" b="1" baseline="0" dirty="0" smtClean="0"/>
              <a:t> of Errors to avoid</a:t>
            </a:r>
            <a:endParaRPr lang="en-US" b="1" dirty="0" smtClean="0"/>
          </a:p>
          <a:p>
            <a:r>
              <a:rPr lang="en-US" b="1" dirty="0" smtClean="0"/>
              <a:t>Poor spelling/grammar</a:t>
            </a:r>
            <a:r>
              <a:rPr lang="en-US" dirty="0" smtClean="0"/>
              <a:t> — Don't depend just on your software's spell-checker. Have someone read through your resume and look for incorrect spelling and grammar. </a:t>
            </a:r>
          </a:p>
          <a:p>
            <a:endParaRPr lang="en-US" b="1" dirty="0" smtClean="0"/>
          </a:p>
          <a:p>
            <a:r>
              <a:rPr lang="en-US" b="1" dirty="0" smtClean="0"/>
              <a:t>Overstating your experience</a:t>
            </a:r>
            <a:r>
              <a:rPr lang="en-US" dirty="0" smtClean="0"/>
              <a:t> — Your resume is meant to be a tool to sell yourself. Don't exaggerate your experiences. </a:t>
            </a:r>
          </a:p>
          <a:p>
            <a:endParaRPr lang="en-US" b="1" dirty="0" smtClean="0"/>
          </a:p>
          <a:p>
            <a:r>
              <a:rPr lang="en-US" b="1" dirty="0" smtClean="0"/>
              <a:t>Providing too much information</a:t>
            </a:r>
            <a:r>
              <a:rPr lang="en-US" dirty="0" smtClean="0"/>
              <a:t> — Don't crowd your resume with too much language. Add space to your text and make sentences into </a:t>
            </a:r>
            <a:r>
              <a:rPr lang="en-US" dirty="0" err="1" smtClean="0"/>
              <a:t>scannable</a:t>
            </a:r>
            <a:r>
              <a:rPr lang="en-US" dirty="0" smtClean="0"/>
              <a:t> bullets as much as possible.</a:t>
            </a:r>
          </a:p>
          <a:p>
            <a:endParaRPr lang="en-US" b="1" dirty="0" smtClean="0"/>
          </a:p>
          <a:p>
            <a:r>
              <a:rPr lang="en-US" b="1" dirty="0" smtClean="0"/>
              <a:t>Being too generic</a:t>
            </a:r>
            <a:r>
              <a:rPr lang="en-US" dirty="0" smtClean="0"/>
              <a:t> — When it comes to describing yourself and how you're a good fit for the position, be specific. </a:t>
            </a:r>
          </a:p>
          <a:p>
            <a:endParaRPr lang="en-US" dirty="0" smtClean="0"/>
          </a:p>
          <a:p>
            <a:r>
              <a:rPr lang="en-US" b="1" dirty="0" smtClean="0"/>
              <a:t>Explanation</a:t>
            </a:r>
            <a:r>
              <a:rPr lang="en-US" b="1" baseline="0" dirty="0" smtClean="0"/>
              <a:t> of elements to include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formats.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Consider making two versions of an electronic resume: one that is text only with spacing to indicate new sections, and one that is formatted as you would like. You should also have a printed resume on hand to provide during interviews.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Employers often use computer scanners to review resumes in order to weed out those that don't meet the minimum job requirements. 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Clear, measurable successes.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Be honest about your skills and work experience, but emphasize results.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cover letter.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it, you can expand on why you're a great fit for the position and show any research you've done on the company.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 good resume. </a:t>
            </a:r>
          </a:p>
          <a:p>
            <a:endParaRPr lang="en-US" dirty="0" smtClean="0"/>
          </a:p>
          <a:p>
            <a:r>
              <a:rPr lang="en-US" dirty="0" smtClean="0"/>
              <a:t>Review the structure</a:t>
            </a:r>
            <a:r>
              <a:rPr lang="en-US" baseline="0" dirty="0" smtClean="0"/>
              <a:t> and outline with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 bad resume.</a:t>
            </a:r>
          </a:p>
          <a:p>
            <a:endParaRPr lang="en-US" dirty="0" smtClean="0"/>
          </a:p>
          <a:p>
            <a:r>
              <a:rPr lang="en-US" dirty="0" smtClean="0"/>
              <a:t>Have the students identify</a:t>
            </a:r>
            <a:r>
              <a:rPr lang="en-US" baseline="0" dirty="0" smtClean="0"/>
              <a:t> what is wrong with this resume.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1916-8F97-4022-BF05-87D1D17BA3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03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8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5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5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7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3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3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7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4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7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5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8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9215D8-6EBD-46A8-A002-B7E5A95290A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C8495C-E22A-4C43-A264-948836A9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81D7-1B00-4F23-8B81-D2C3B1B8C8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A1D4-8C8D-46B9-94F7-332859F6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457200"/>
            <a:ext cx="7753351" cy="1828800"/>
          </a:xfrm>
        </p:spPr>
        <p:txBody>
          <a:bodyPr>
            <a:normAutofit/>
          </a:bodyPr>
          <a:lstStyle/>
          <a:p>
            <a:pPr marL="45720" indent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/>
              <a:t>Creating a Resume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276600"/>
            <a:ext cx="5314951" cy="914400"/>
          </a:xfrm>
        </p:spPr>
        <p:txBody>
          <a:bodyPr/>
          <a:lstStyle/>
          <a:p>
            <a:r>
              <a:rPr lang="en-US" dirty="0" smtClean="0"/>
              <a:t>Job Readiness Workshop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1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 rot="825616">
            <a:off x="5876668" y="642778"/>
            <a:ext cx="297180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Bad Resume Example</a:t>
            </a:r>
            <a:endParaRPr lang="en-US" sz="32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2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51288"/>
          </a:xfrm>
        </p:spPr>
        <p:txBody>
          <a:bodyPr/>
          <a:lstStyle/>
          <a:p>
            <a:r>
              <a:rPr lang="en-US" sz="2000" dirty="0" smtClean="0">
                <a:solidFill>
                  <a:srgbClr val="00B050"/>
                </a:solidFill>
              </a:rPr>
              <a:t>People who can talk about your work experience, work habits, characters and skills</a:t>
            </a:r>
          </a:p>
          <a:p>
            <a:pPr lvl="1"/>
            <a:r>
              <a:rPr lang="en-US" sz="1800" i="1" dirty="0" smtClean="0">
                <a:solidFill>
                  <a:srgbClr val="FF9900"/>
                </a:solidFill>
              </a:rPr>
              <a:t>Always contact them so they know employers may be calling them</a:t>
            </a:r>
          </a:p>
          <a:p>
            <a:pPr lvl="1"/>
            <a:r>
              <a:rPr lang="en-US" sz="1800" i="1" dirty="0" smtClean="0">
                <a:solidFill>
                  <a:srgbClr val="FF9900"/>
                </a:solidFill>
              </a:rPr>
              <a:t>Do not list them on your resume</a:t>
            </a:r>
          </a:p>
          <a:p>
            <a:pPr lvl="1"/>
            <a:r>
              <a:rPr lang="en-US" sz="1800" i="1" dirty="0" smtClean="0">
                <a:solidFill>
                  <a:srgbClr val="FF9900"/>
                </a:solidFill>
              </a:rPr>
              <a:t>References should be on a separate page that includes contact information</a:t>
            </a:r>
            <a:endParaRPr lang="en-US" sz="1800" i="1" dirty="0">
              <a:solidFill>
                <a:srgbClr val="FF99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057400"/>
            <a:ext cx="3820717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966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Cover Letter?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3610" r="253" b="22908"/>
          <a:stretch/>
        </p:blipFill>
        <p:spPr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8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76200"/>
            <a:ext cx="7372351" cy="108267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Writing a Cover </a:t>
            </a:r>
            <a:r>
              <a:rPr lang="en-US" sz="4000" dirty="0">
                <a:solidFill>
                  <a:srgbClr val="00B050"/>
                </a:solidFill>
              </a:rPr>
              <a:t>L</a:t>
            </a:r>
            <a:r>
              <a:rPr lang="en-US" sz="4000" dirty="0" smtClean="0">
                <a:solidFill>
                  <a:srgbClr val="00B050"/>
                </a:solidFill>
              </a:rPr>
              <a:t>etter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0386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First </a:t>
            </a:r>
            <a:r>
              <a:rPr lang="en-US" sz="2600" dirty="0" smtClean="0"/>
              <a:t>Paragraph</a:t>
            </a:r>
            <a:endParaRPr lang="en-US" sz="2600" dirty="0" smtClean="0"/>
          </a:p>
          <a:p>
            <a:pPr lvl="2"/>
            <a:r>
              <a:rPr lang="en-US" i="1" dirty="0" smtClean="0">
                <a:solidFill>
                  <a:srgbClr val="FF9900"/>
                </a:solidFill>
              </a:rPr>
              <a:t>Introduction on who you are and why you are submitting your resume to a company</a:t>
            </a:r>
            <a:endParaRPr lang="en-US" i="1" dirty="0" smtClean="0">
              <a:solidFill>
                <a:srgbClr val="FF9900"/>
              </a:solidFill>
            </a:endParaRPr>
          </a:p>
          <a:p>
            <a:r>
              <a:rPr lang="en-US" sz="2600" dirty="0" smtClean="0"/>
              <a:t>Second </a:t>
            </a:r>
            <a:r>
              <a:rPr lang="en-US" sz="2600" dirty="0" smtClean="0"/>
              <a:t>Paragraph</a:t>
            </a:r>
            <a:endParaRPr lang="en-US" sz="2600" dirty="0" smtClean="0"/>
          </a:p>
          <a:p>
            <a:pPr lvl="2"/>
            <a:r>
              <a:rPr lang="en-US" i="1" dirty="0" smtClean="0">
                <a:solidFill>
                  <a:srgbClr val="FF9900"/>
                </a:solidFill>
              </a:rPr>
              <a:t>Provide a summary of your skills and experience listed in your resume, and why you are the perfect match for a position</a:t>
            </a:r>
            <a:endParaRPr lang="en-US" i="1" dirty="0" smtClean="0">
              <a:solidFill>
                <a:srgbClr val="FF9900"/>
              </a:solidFill>
            </a:endParaRPr>
          </a:p>
          <a:p>
            <a:r>
              <a:rPr lang="en-US" sz="2600" dirty="0" smtClean="0"/>
              <a:t>Third</a:t>
            </a:r>
            <a:r>
              <a:rPr lang="en-US" sz="2600" dirty="0" smtClean="0"/>
              <a:t> Paragraph</a:t>
            </a:r>
            <a:endParaRPr lang="en-US" sz="2600" dirty="0" smtClean="0"/>
          </a:p>
          <a:p>
            <a:pPr lvl="2"/>
            <a:r>
              <a:rPr lang="en-US" i="1" dirty="0" smtClean="0">
                <a:solidFill>
                  <a:srgbClr val="FF9900"/>
                </a:solidFill>
              </a:rPr>
              <a:t>Express your intentions with the company and your desire for an interview or meeting</a:t>
            </a:r>
            <a:endParaRPr lang="en-US" i="1" dirty="0" smtClean="0">
              <a:solidFill>
                <a:srgbClr val="FF9900"/>
              </a:solidFill>
            </a:endParaRPr>
          </a:p>
          <a:p>
            <a:pPr lvl="2"/>
            <a:r>
              <a:rPr lang="en-US" i="1" dirty="0" smtClean="0">
                <a:solidFill>
                  <a:srgbClr val="FF9900"/>
                </a:solidFill>
              </a:rPr>
              <a:t>Express your thanks and how you are looking forward to meeting with the company, and will be following up with them in the future</a:t>
            </a:r>
            <a:endParaRPr lang="en-US" i="1" dirty="0">
              <a:solidFill>
                <a:srgbClr val="FF9900"/>
              </a:solidFill>
            </a:endParaRPr>
          </a:p>
          <a:p>
            <a:r>
              <a:rPr lang="en-US" sz="2600" dirty="0" smtClean="0"/>
              <a:t>Closure</a:t>
            </a:r>
          </a:p>
          <a:p>
            <a:pPr lvl="2"/>
            <a:r>
              <a:rPr lang="en-US" i="1" dirty="0" smtClean="0">
                <a:solidFill>
                  <a:srgbClr val="FF9900"/>
                </a:solidFill>
              </a:rPr>
              <a:t>Salutation and signature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133600" y="838200"/>
            <a:ext cx="4419600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A good </a:t>
            </a:r>
            <a:r>
              <a:rPr lang="en-US" sz="1800" u="wavyHeavy" dirty="0" smtClean="0">
                <a:solidFill>
                  <a:srgbClr val="C00000"/>
                </a:solidFill>
                <a:uFill>
                  <a:solidFill>
                    <a:srgbClr val="0070C0"/>
                  </a:solidFill>
                </a:uFill>
              </a:rPr>
              <a:t>Cover </a:t>
            </a:r>
            <a:r>
              <a:rPr lang="en-US" sz="1800" u="wavyHeavy" dirty="0">
                <a:solidFill>
                  <a:srgbClr val="C00000"/>
                </a:solidFill>
                <a:uFill>
                  <a:solidFill>
                    <a:srgbClr val="0070C0"/>
                  </a:solidFill>
                </a:uFill>
              </a:rPr>
              <a:t>L</a:t>
            </a:r>
            <a:r>
              <a:rPr lang="en-US" sz="1800" u="wavyHeavy" dirty="0" smtClean="0">
                <a:solidFill>
                  <a:srgbClr val="C00000"/>
                </a:solidFill>
                <a:uFill>
                  <a:solidFill>
                    <a:srgbClr val="0070C0"/>
                  </a:solidFill>
                </a:uFill>
              </a:rPr>
              <a:t>etter</a:t>
            </a:r>
            <a:r>
              <a:rPr lang="en-US" sz="1800" dirty="0" smtClean="0">
                <a:solidFill>
                  <a:srgbClr val="C00000"/>
                </a:solidFill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includes: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5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Letter 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Keep it concise, usually one page.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Ask a reliable source to read and edit your cover letter before you send it.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Use </a:t>
            </a:r>
            <a:r>
              <a:rPr lang="en-US" sz="2800" dirty="0">
                <a:solidFill>
                  <a:srgbClr val="7030A0"/>
                </a:solidFill>
              </a:rPr>
              <a:t>bullet points if you can, itemizing your skills or job experience.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Keep the formatting simple, using basic fonts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Don’t forget to express your interest for the job and thank them for their time</a:t>
            </a:r>
            <a:endParaRPr lang="en-US" sz="2800" dirty="0">
              <a:solidFill>
                <a:srgbClr val="00B0F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707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72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825616">
            <a:off x="4886067" y="947578"/>
            <a:ext cx="297180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Cover Letter Example</a:t>
            </a:r>
            <a:endParaRPr lang="en-US" sz="32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3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How can my VR Counselor help me </a:t>
            </a:r>
            <a:r>
              <a:rPr lang="en-US" sz="3200" dirty="0" smtClean="0">
                <a:solidFill>
                  <a:srgbClr val="C00000"/>
                </a:solidFill>
              </a:rPr>
              <a:t>with </a:t>
            </a: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 smtClean="0">
                <a:solidFill>
                  <a:srgbClr val="C00000"/>
                </a:solidFill>
              </a:rPr>
              <a:t>reating a Resume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Provide guidance on coursework you can take while in high school that will aid you in your chosen career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Explore work experiences to help you gain skills for your resume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Help you and your teacher network to find relevant Job Shadow opportunities. 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Develop, review, tailor, and improve your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resume and help you write a cover letter if needed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0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5486400" cy="1828800"/>
          </a:xfrm>
        </p:spPr>
        <p:txBody>
          <a:bodyPr/>
          <a:lstStyle/>
          <a:p>
            <a:pPr algn="ctr"/>
            <a:r>
              <a:rPr lang="en-US" sz="3600" cap="none" dirty="0" smtClean="0"/>
              <a:t>Workshop 6:</a:t>
            </a:r>
            <a:br>
              <a:rPr lang="en-US" sz="3600" cap="none" dirty="0" smtClean="0"/>
            </a:br>
            <a:r>
              <a:rPr lang="en-US" sz="3600" cap="none" dirty="0" smtClean="0"/>
              <a:t>Reflection Questions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543800" cy="1447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Have you completed </a:t>
            </a:r>
            <a:r>
              <a:rPr lang="en-US" sz="2000" dirty="0" smtClean="0">
                <a:solidFill>
                  <a:srgbClr val="C00000"/>
                </a:solidFill>
              </a:rPr>
              <a:t>a resume?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What </a:t>
            </a:r>
            <a:r>
              <a:rPr lang="en-US" sz="2000" dirty="0" smtClean="0">
                <a:solidFill>
                  <a:srgbClr val="C00000"/>
                </a:solidFill>
              </a:rPr>
              <a:t>information </a:t>
            </a:r>
            <a:r>
              <a:rPr lang="en-US" sz="2000" dirty="0" smtClean="0">
                <a:solidFill>
                  <a:srgbClr val="C00000"/>
                </a:solidFill>
              </a:rPr>
              <a:t>will you need to gather in order to have a complete resume?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191000" y="5257800"/>
            <a:ext cx="483604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What to expect for Workshop 7…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3975462"/>
            <a:ext cx="1828467" cy="19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Resume?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r="5686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19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 marketing tool that showcases your qualifications for a particular job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It shows an employer your experience, skills, &amp; knowledge in an easy to read format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 resume can answer many questions for an employer, including </a:t>
            </a:r>
          </a:p>
          <a:p>
            <a:pPr lvl="1"/>
            <a:r>
              <a:rPr lang="en-US" sz="2400" i="1" dirty="0" smtClean="0"/>
              <a:t>“Why should I hire this person?”</a:t>
            </a:r>
          </a:p>
          <a:p>
            <a:pPr lvl="1"/>
            <a:r>
              <a:rPr lang="en-US" sz="2400" i="1" dirty="0" smtClean="0"/>
              <a:t>“What can this applicant do for me?”</a:t>
            </a:r>
          </a:p>
          <a:p>
            <a:pPr lvl="1"/>
            <a:r>
              <a:rPr lang="en-US" sz="2400" i="1" dirty="0" smtClean="0"/>
              <a:t>“What does this applicant have, that no one else does?”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2149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372351" cy="10826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D</a:t>
            </a:r>
            <a:r>
              <a:rPr lang="en-US" sz="6000" dirty="0" smtClean="0">
                <a:solidFill>
                  <a:srgbClr val="C00000"/>
                </a:solidFill>
              </a:rPr>
              <a:t>eveloping A </a:t>
            </a:r>
            <a:r>
              <a:rPr lang="en-US" sz="6000" dirty="0">
                <a:solidFill>
                  <a:srgbClr val="C00000"/>
                </a:solidFill>
              </a:rPr>
              <a:t>R</a:t>
            </a:r>
            <a:r>
              <a:rPr lang="en-US" sz="6000" dirty="0" smtClean="0">
                <a:solidFill>
                  <a:srgbClr val="C00000"/>
                </a:solidFill>
              </a:rPr>
              <a:t>esume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95400" y="1524000"/>
            <a:ext cx="5562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Basic Resume Sections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Contact Information 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Career Summary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Skills &amp; Qualifications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Experience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Education </a:t>
            </a:r>
            <a:r>
              <a:rPr lang="en-US" dirty="0" smtClean="0">
                <a:solidFill>
                  <a:srgbClr val="00B0F0"/>
                </a:solidFill>
              </a:rPr>
              <a:t>&amp; Training</a:t>
            </a:r>
            <a:endParaRPr lang="en-US" sz="3200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1800"/>
            <a:ext cx="2743200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Contact Information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200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Name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Address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Phone Number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Email address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00B0F0"/>
                </a:solidFill>
              </a:rPr>
              <a:t>*</a:t>
            </a:r>
            <a:r>
              <a:rPr lang="en-US" i="1" u="sng" dirty="0" smtClean="0">
                <a:solidFill>
                  <a:srgbClr val="00B0F0"/>
                </a:solidFill>
              </a:rPr>
              <a:t>Make sure all information is accurate</a:t>
            </a:r>
            <a:r>
              <a:rPr lang="en-US" u="sng" dirty="0" smtClean="0">
                <a:solidFill>
                  <a:srgbClr val="00B0F0"/>
                </a:solidFill>
              </a:rPr>
              <a:t>*</a:t>
            </a:r>
            <a:endParaRPr lang="en-US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Things to Remember With Contact Info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Voicemails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Inappropriate vs appropriate voicemail greeting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Emails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Keep emails simple and professional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Recommendation: have a separate email for job searching</a:t>
            </a:r>
          </a:p>
          <a:p>
            <a:pPr lvl="2"/>
            <a:r>
              <a:rPr lang="en-US" sz="1800" u="sng" dirty="0" smtClean="0">
                <a:solidFill>
                  <a:srgbClr val="7030A0"/>
                </a:solidFill>
              </a:rPr>
              <a:t>johnsmith@gmail.com</a:t>
            </a:r>
            <a:r>
              <a:rPr lang="en-US" sz="1800" dirty="0" smtClean="0">
                <a:solidFill>
                  <a:srgbClr val="0070C0"/>
                </a:solidFill>
              </a:rPr>
              <a:t> vs </a:t>
            </a:r>
            <a:r>
              <a:rPr lang="en-US" sz="1800" u="sng" dirty="0" smtClean="0">
                <a:solidFill>
                  <a:srgbClr val="7030A0"/>
                </a:solidFill>
              </a:rPr>
              <a:t>candycrush2015@gmail.com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54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Lets think out of the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box, for </a:t>
            </a:r>
            <a:r>
              <a:rPr lang="en-US" sz="2400" dirty="0" smtClean="0">
                <a:solidFill>
                  <a:srgbClr val="C00000"/>
                </a:solidFill>
              </a:rPr>
              <a:t>OTHER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experiences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 have 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029200"/>
            <a:ext cx="60198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Coursework at School, Volunteer Work,                           Extra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urricular Activities, Job Shadows Etc. 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8953857"/>
              </p:ext>
            </p:extLst>
          </p:nvPr>
        </p:nvGraphicFramePr>
        <p:xfrm>
          <a:off x="1066800" y="1219200"/>
          <a:ext cx="6934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29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365127"/>
            <a:ext cx="7372351" cy="10826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Writing a Resume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8160" y="1600200"/>
            <a:ext cx="3672840" cy="795867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FF9900"/>
                </a:solidFill>
              </a:rPr>
              <a:t>Resume </a:t>
            </a:r>
            <a:r>
              <a:rPr lang="en-US" b="0" dirty="0" smtClean="0">
                <a:solidFill>
                  <a:srgbClr val="FF9900"/>
                </a:solidFill>
              </a:rPr>
              <a:t>Errors </a:t>
            </a:r>
            <a:r>
              <a:rPr lang="en-US" b="0" dirty="0">
                <a:solidFill>
                  <a:srgbClr val="FF9900"/>
                </a:solidFill>
              </a:rPr>
              <a:t>to </a:t>
            </a:r>
            <a:r>
              <a:rPr lang="en-US" b="0" dirty="0" smtClean="0">
                <a:solidFill>
                  <a:srgbClr val="FF9900"/>
                </a:solidFill>
              </a:rPr>
              <a:t>Avoid</a:t>
            </a:r>
            <a:endParaRPr lang="en-US" b="0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3505200" cy="267546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Poor </a:t>
            </a:r>
            <a:r>
              <a:rPr lang="en-US" sz="2000" b="1" dirty="0"/>
              <a:t>spelling/grammar</a:t>
            </a:r>
            <a:r>
              <a:rPr lang="en-US" sz="2000" dirty="0"/>
              <a:t> </a:t>
            </a:r>
            <a:endParaRPr lang="en-US" sz="2000" b="1" dirty="0" smtClean="0"/>
          </a:p>
          <a:p>
            <a:r>
              <a:rPr lang="en-US" sz="2000" b="1" dirty="0" smtClean="0"/>
              <a:t>Overstating </a:t>
            </a:r>
            <a:r>
              <a:rPr lang="en-US" sz="2000" b="1" dirty="0"/>
              <a:t>your experience</a:t>
            </a:r>
            <a:r>
              <a:rPr lang="en-US" sz="2000" dirty="0"/>
              <a:t> </a:t>
            </a:r>
            <a:endParaRPr lang="en-US" sz="2000" b="1" dirty="0" smtClean="0"/>
          </a:p>
          <a:p>
            <a:r>
              <a:rPr lang="en-US" sz="2000" b="1" dirty="0" smtClean="0"/>
              <a:t>Providing </a:t>
            </a:r>
            <a:r>
              <a:rPr lang="en-US" sz="2000" b="1" dirty="0"/>
              <a:t>too much information</a:t>
            </a:r>
            <a:r>
              <a:rPr lang="en-US" sz="2000" dirty="0"/>
              <a:t> </a:t>
            </a:r>
            <a:endParaRPr lang="en-US" sz="2000" b="1" dirty="0" smtClean="0"/>
          </a:p>
          <a:p>
            <a:r>
              <a:rPr lang="en-US" sz="2000" b="1" dirty="0" smtClean="0"/>
              <a:t>Being </a:t>
            </a:r>
            <a:r>
              <a:rPr lang="en-US" sz="2000" b="1" dirty="0"/>
              <a:t>too </a:t>
            </a:r>
            <a:r>
              <a:rPr lang="en-US" sz="2000" b="1" dirty="0" smtClean="0"/>
              <a:t>generic</a:t>
            </a:r>
            <a:r>
              <a:rPr lang="en-US" sz="2000" dirty="0"/>
              <a:t>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600200"/>
            <a:ext cx="4953000" cy="795867"/>
          </a:xfrm>
        </p:spPr>
        <p:txBody>
          <a:bodyPr>
            <a:noAutofit/>
          </a:bodyPr>
          <a:lstStyle/>
          <a:p>
            <a:pPr algn="ctr"/>
            <a:r>
              <a:rPr lang="en-US" b="0" dirty="0" smtClean="0">
                <a:solidFill>
                  <a:srgbClr val="FF9900"/>
                </a:solidFill>
              </a:rPr>
              <a:t>Elements of a Resume to Include</a:t>
            </a:r>
            <a:endParaRPr lang="en-US" b="0" dirty="0">
              <a:solidFill>
                <a:srgbClr val="FF99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38400"/>
            <a:ext cx="4267200" cy="2675467"/>
          </a:xfrm>
        </p:spPr>
        <p:txBody>
          <a:bodyPr>
            <a:normAutofit/>
          </a:bodyPr>
          <a:lstStyle/>
          <a:p>
            <a:r>
              <a:rPr lang="en-US" sz="2000" b="1" dirty="0"/>
              <a:t>Multiple </a:t>
            </a:r>
            <a:r>
              <a:rPr lang="en-US" sz="2000" b="1" dirty="0" smtClean="0"/>
              <a:t>formats</a:t>
            </a:r>
          </a:p>
          <a:p>
            <a:r>
              <a:rPr lang="en-US" sz="2000" b="1" dirty="0" smtClean="0"/>
              <a:t>Keywords</a:t>
            </a:r>
          </a:p>
          <a:p>
            <a:r>
              <a:rPr lang="en-US" sz="2000" b="1" dirty="0" smtClean="0"/>
              <a:t>Clear</a:t>
            </a:r>
            <a:r>
              <a:rPr lang="en-US" sz="2000" b="1" dirty="0"/>
              <a:t>, measurable </a:t>
            </a:r>
            <a:r>
              <a:rPr lang="en-US" sz="2000" b="1" dirty="0" smtClean="0"/>
              <a:t>successes</a:t>
            </a:r>
            <a:r>
              <a:rPr lang="en-US" sz="2000" dirty="0"/>
              <a:t> </a:t>
            </a:r>
            <a:endParaRPr lang="en-US" sz="2000" b="1" dirty="0" smtClean="0"/>
          </a:p>
          <a:p>
            <a:r>
              <a:rPr lang="en-US" sz="2000" b="1" dirty="0" smtClean="0"/>
              <a:t>A </a:t>
            </a:r>
            <a:r>
              <a:rPr lang="en-US" sz="2000" b="1" dirty="0"/>
              <a:t>cover </a:t>
            </a:r>
            <a:r>
              <a:rPr lang="en-US" sz="2000" b="1" dirty="0" smtClean="0"/>
              <a:t>letter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38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5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482"/>
            <a:ext cx="8686800" cy="685351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050" b="1" dirty="0" smtClean="0"/>
              <a:t>Tom Jobseeker</a:t>
            </a:r>
            <a:endParaRPr lang="en-US" sz="1050" dirty="0"/>
          </a:p>
          <a:p>
            <a:pPr marL="0" indent="0" algn="r">
              <a:buNone/>
            </a:pPr>
            <a:r>
              <a:rPr lang="en-US" sz="1050" dirty="0" smtClean="0"/>
              <a:t>365 Unemployment Avenue</a:t>
            </a:r>
          </a:p>
          <a:p>
            <a:pPr marL="0" indent="0" algn="r">
              <a:buNone/>
            </a:pPr>
            <a:r>
              <a:rPr lang="en-US" sz="1050" dirty="0" smtClean="0"/>
              <a:t>Salt Lake City, UT 84129</a:t>
            </a:r>
            <a:endParaRPr lang="en-US" sz="1050" dirty="0"/>
          </a:p>
          <a:p>
            <a:pPr marL="0" indent="0" algn="r">
              <a:buNone/>
            </a:pPr>
            <a:r>
              <a:rPr lang="en-US" sz="1050" dirty="0" smtClean="0"/>
              <a:t>tomjobseeker@gmail.com</a:t>
            </a:r>
            <a:endParaRPr lang="en-US" sz="1050" dirty="0"/>
          </a:p>
          <a:p>
            <a:pPr marL="0" indent="0" algn="r">
              <a:buNone/>
            </a:pPr>
            <a:r>
              <a:rPr lang="en-US" sz="1050" dirty="0" smtClean="0"/>
              <a:t>(435) </a:t>
            </a:r>
            <a:r>
              <a:rPr lang="en-US" sz="1050" dirty="0"/>
              <a:t>555-1938</a:t>
            </a:r>
          </a:p>
          <a:p>
            <a:pPr marL="0" indent="0">
              <a:buNone/>
            </a:pPr>
            <a:r>
              <a:rPr lang="en-US" sz="1000" dirty="0"/>
              <a:t> </a:t>
            </a:r>
            <a:r>
              <a:rPr lang="en-US" sz="1000" b="1" dirty="0" smtClean="0"/>
              <a:t>RESUME </a:t>
            </a:r>
            <a:r>
              <a:rPr lang="en-US" sz="1000" b="1" dirty="0"/>
              <a:t>PROFILE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Outstanding student with experience in print and online journalism seeks opportunity to learn by doing while working with a communications, public relations, or publishing firm through a part-time job or summer internship.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b="1" dirty="0"/>
              <a:t>EDUCATION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Completed three years at Hometown High School.</a:t>
            </a:r>
          </a:p>
          <a:p>
            <a:pPr marL="0" indent="0">
              <a:buNone/>
            </a:pPr>
            <a:r>
              <a:rPr lang="en-US" sz="1000" dirty="0"/>
              <a:t>Graduation date: May </a:t>
            </a:r>
            <a:r>
              <a:rPr lang="en-US" sz="1000" dirty="0" smtClean="0"/>
              <a:t>2016.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G.P.A. 3.85. Top 5% of class.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b="1" dirty="0"/>
              <a:t>EXPERIENCE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Newspaper Staff Member, </a:t>
            </a:r>
            <a:r>
              <a:rPr lang="en-US" sz="1000" b="1" dirty="0" smtClean="0"/>
              <a:t>Copper Hills High School</a:t>
            </a:r>
            <a:endParaRPr lang="en-US" sz="1000" dirty="0"/>
          </a:p>
          <a:p>
            <a:r>
              <a:rPr lang="en-US" sz="1000" dirty="0"/>
              <a:t> </a:t>
            </a:r>
            <a:r>
              <a:rPr lang="en-US" sz="1000" b="1" dirty="0" smtClean="0"/>
              <a:t>Aug 2014 </a:t>
            </a:r>
            <a:r>
              <a:rPr lang="en-US" sz="1000" b="1" dirty="0"/>
              <a:t>- present.</a:t>
            </a:r>
            <a:r>
              <a:rPr lang="en-US" sz="1000" dirty="0"/>
              <a:t> Features editor of campus newspaper, responsible for award-winning design.</a:t>
            </a:r>
          </a:p>
          <a:p>
            <a:pPr lvl="0"/>
            <a:r>
              <a:rPr lang="en-US" sz="1000" b="1" dirty="0"/>
              <a:t>Aug </a:t>
            </a:r>
            <a:r>
              <a:rPr lang="en-US" sz="1000" b="1" dirty="0" smtClean="0"/>
              <a:t>2013 </a:t>
            </a:r>
            <a:r>
              <a:rPr lang="en-US" sz="1000" b="1" dirty="0"/>
              <a:t>- Aug </a:t>
            </a:r>
            <a:r>
              <a:rPr lang="en-US" sz="1000" b="1" dirty="0" smtClean="0"/>
              <a:t>2014.</a:t>
            </a:r>
            <a:r>
              <a:rPr lang="en-US" sz="1000" dirty="0" smtClean="0"/>
              <a:t> </a:t>
            </a:r>
            <a:r>
              <a:rPr lang="en-US" sz="1000" dirty="0"/>
              <a:t>Researched information for news articles using library and Web sources. Composed and edited informational articles, columns, editorials, and advertising copy.</a:t>
            </a:r>
          </a:p>
          <a:p>
            <a:pPr marL="0" indent="0">
              <a:buNone/>
            </a:pPr>
            <a:r>
              <a:rPr lang="en-US" sz="1000" dirty="0"/>
              <a:t> </a:t>
            </a:r>
            <a:r>
              <a:rPr lang="en-US" sz="1000" b="1" dirty="0" smtClean="0"/>
              <a:t>Yearbook </a:t>
            </a:r>
            <a:r>
              <a:rPr lang="en-US" sz="1000" b="1" dirty="0"/>
              <a:t>Committee Member, Copper Hills High School</a:t>
            </a:r>
            <a:endParaRPr lang="en-US" sz="1000" dirty="0"/>
          </a:p>
          <a:p>
            <a:r>
              <a:rPr lang="en-US" sz="1000" dirty="0"/>
              <a:t> </a:t>
            </a:r>
            <a:r>
              <a:rPr lang="en-US" sz="1000" b="1" dirty="0" smtClean="0"/>
              <a:t>Aug 2014 </a:t>
            </a:r>
            <a:r>
              <a:rPr lang="en-US" sz="1000" b="1" dirty="0"/>
              <a:t>- present. </a:t>
            </a:r>
            <a:r>
              <a:rPr lang="en-US" sz="1000" dirty="0"/>
              <a:t>Editor-in-chief of yearbook staff. Leader of design and publication teams from initial layout through finished product.</a:t>
            </a:r>
          </a:p>
          <a:p>
            <a:r>
              <a:rPr lang="en-US" sz="1000" b="1" dirty="0"/>
              <a:t>Aug </a:t>
            </a:r>
            <a:r>
              <a:rPr lang="en-US" sz="1000" b="1" dirty="0" smtClean="0"/>
              <a:t>2013 </a:t>
            </a:r>
            <a:r>
              <a:rPr lang="en-US" sz="1000" b="1" dirty="0"/>
              <a:t>- </a:t>
            </a:r>
            <a:r>
              <a:rPr lang="en-US" sz="1000" b="1" dirty="0" smtClean="0"/>
              <a:t>present.</a:t>
            </a:r>
            <a:r>
              <a:rPr lang="en-US" sz="1000" dirty="0" smtClean="0"/>
              <a:t> </a:t>
            </a:r>
            <a:r>
              <a:rPr lang="en-US" sz="1000" dirty="0"/>
              <a:t>Yearbook staff member. Experience taking photographs, designing layout, and writing captions and sidebars.</a:t>
            </a:r>
          </a:p>
          <a:p>
            <a:pPr marL="0" indent="0">
              <a:buNone/>
            </a:pPr>
            <a:r>
              <a:rPr lang="en-US" sz="1000" dirty="0"/>
              <a:t> 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b="1" dirty="0" smtClean="0"/>
              <a:t>RELEVANT </a:t>
            </a:r>
            <a:r>
              <a:rPr lang="en-US" sz="1000" b="1" dirty="0"/>
              <a:t>HIGH SCHOOL STUDIES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Technical writing; advanced composition; debate; video production; computer classes providing knowledge of word processing, desktop publishing, and Web software.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b="1" dirty="0"/>
              <a:t>HONORS, AWARDS, AND MEMBERSHIPS</a:t>
            </a:r>
            <a:endParaRPr lang="en-US" sz="1000" dirty="0"/>
          </a:p>
          <a:p>
            <a:r>
              <a:rPr lang="en-US" sz="1000" b="1" dirty="0" smtClean="0"/>
              <a:t>U.S</a:t>
            </a:r>
            <a:r>
              <a:rPr lang="en-US" sz="1000" b="1" dirty="0"/>
              <a:t>. Media Association Scholarship recipient</a:t>
            </a: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             Scholarship </a:t>
            </a:r>
            <a:r>
              <a:rPr lang="en-US" sz="1000" dirty="0"/>
              <a:t>based on academic achievement, community service, and campus participation and leadership in high school communications projects </a:t>
            </a:r>
            <a:r>
              <a:rPr lang="en-US" sz="1000" dirty="0" smtClean="0"/>
              <a:t>       </a:t>
            </a:r>
          </a:p>
          <a:p>
            <a:pPr marL="0" indent="0">
              <a:buNone/>
            </a:pPr>
            <a:r>
              <a:rPr lang="en-US" sz="1000" dirty="0" smtClean="0"/>
              <a:t>             and </a:t>
            </a:r>
            <a:r>
              <a:rPr lang="en-US" sz="1000" dirty="0"/>
              <a:t>studies.</a:t>
            </a:r>
          </a:p>
          <a:p>
            <a:r>
              <a:rPr lang="en-US" sz="1000" b="1" dirty="0" smtClean="0"/>
              <a:t>2014 </a:t>
            </a:r>
            <a:r>
              <a:rPr lang="en-US" sz="1000" b="1" dirty="0"/>
              <a:t>Best High School Newspaper Design winner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      Central </a:t>
            </a:r>
            <a:r>
              <a:rPr lang="en-US" sz="1000" dirty="0"/>
              <a:t>State Regional Communications Contest, sponsored by the Communications Department, State University.</a:t>
            </a:r>
          </a:p>
          <a:p>
            <a:r>
              <a:rPr lang="en-US" sz="1000" b="1" dirty="0"/>
              <a:t>President of high school chapter of Future Communicators of America (FCA), </a:t>
            </a:r>
            <a:r>
              <a:rPr lang="en-US" sz="1000" b="1" dirty="0" smtClean="0"/>
              <a:t>2014 </a:t>
            </a:r>
            <a:r>
              <a:rPr lang="en-US" sz="1000" b="1" dirty="0"/>
              <a:t>- present</a:t>
            </a: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             Member</a:t>
            </a:r>
            <a:r>
              <a:rPr lang="en-US" sz="1000" dirty="0"/>
              <a:t>, </a:t>
            </a:r>
            <a:r>
              <a:rPr lang="en-US" sz="1000" dirty="0" smtClean="0"/>
              <a:t>2013 </a:t>
            </a:r>
            <a:r>
              <a:rPr lang="en-US" sz="1000" dirty="0"/>
              <a:t>- present.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 rot="825616">
            <a:off x="5324732" y="1709004"/>
            <a:ext cx="2971800" cy="1077218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Good Resume Example</a:t>
            </a:r>
            <a:endParaRPr lang="en-US" sz="32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5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cil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4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6" id="{CDF1CE40-D12A-4BBA-8E29-FD301E3A737A}" vid="{E44D8D76-07A2-4151-9426-1A858C999D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Pencil</Template>
  <TotalTime>1111</TotalTime>
  <Words>1173</Words>
  <Application>Microsoft Office PowerPoint</Application>
  <PresentationFormat>On-screen Show (4:3)</PresentationFormat>
  <Paragraphs>197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Pencil</vt:lpstr>
      <vt:lpstr>Theme4</vt:lpstr>
      <vt:lpstr>Office Theme</vt:lpstr>
      <vt:lpstr> Creating a Resume</vt:lpstr>
      <vt:lpstr>What is a Resume?</vt:lpstr>
      <vt:lpstr>Resumes</vt:lpstr>
      <vt:lpstr>Developing A Resume </vt:lpstr>
      <vt:lpstr>Contact Information</vt:lpstr>
      <vt:lpstr>Things to Remember With Contact Info</vt:lpstr>
      <vt:lpstr>Lets think out of the box, for OTHER experiences I have ?</vt:lpstr>
      <vt:lpstr>Writing a Resume</vt:lpstr>
      <vt:lpstr>PowerPoint Presentation</vt:lpstr>
      <vt:lpstr>PowerPoint Presentation</vt:lpstr>
      <vt:lpstr>References</vt:lpstr>
      <vt:lpstr>What is a Cover Letter?</vt:lpstr>
      <vt:lpstr>Writing a Cover Letter</vt:lpstr>
      <vt:lpstr>Cover Letter Guidelines</vt:lpstr>
      <vt:lpstr>PowerPoint Presentation</vt:lpstr>
      <vt:lpstr>How can my VR Counselor help me with Creating a Resume?</vt:lpstr>
      <vt:lpstr>Workshop 6: Reflection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six:  Understanding Applications and creating Resumes.</dc:title>
  <dc:creator>Desaray Odekirk</dc:creator>
  <cp:lastModifiedBy>Rachel Anderson</cp:lastModifiedBy>
  <cp:revision>50</cp:revision>
  <dcterms:created xsi:type="dcterms:W3CDTF">2014-12-28T18:36:36Z</dcterms:created>
  <dcterms:modified xsi:type="dcterms:W3CDTF">2015-10-20T22:32:03Z</dcterms:modified>
</cp:coreProperties>
</file>