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alhE1EkqhY1wZh8hBt3mN+oN1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&#10;&#10;Description automatically generated" id="143" name="Google Shape;1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/>
          <p:nvPr>
            <p:ph idx="1" type="body"/>
          </p:nvPr>
        </p:nvSpPr>
        <p:spPr>
          <a:xfrm>
            <a:off x="5354425" y="4364610"/>
            <a:ext cx="4590854" cy="3271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How do you participate in a work-based learning experience?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icture containing person&#10;&#10;Description automatically generated" id="145" name="Google Shape;14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9546" y="608880"/>
            <a:ext cx="3340100" cy="33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151" name="Google Shape;151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/>
          <p:nvPr/>
        </p:nvSpPr>
        <p:spPr>
          <a:xfrm>
            <a:off x="6551630" y="3646639"/>
            <a:ext cx="3478490" cy="790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WBLE?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icture containing text, person, indoor, computer&#10;&#10;Description automatically generated" id="153" name="Google Shape;15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0509" y="2498693"/>
            <a:ext cx="4622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Graphical user interface&#10;&#10;Description automatically generated with medium confidence" id="159" name="Google Shape;15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2"/>
          <p:cNvSpPr txBox="1"/>
          <p:nvPr/>
        </p:nvSpPr>
        <p:spPr>
          <a:xfrm>
            <a:off x="1629629" y="2359389"/>
            <a:ext cx="27889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/>
          </a:p>
        </p:txBody>
      </p:sp>
      <p:sp>
        <p:nvSpPr>
          <p:cNvPr id="161" name="Google Shape;161;p12"/>
          <p:cNvSpPr txBox="1"/>
          <p:nvPr/>
        </p:nvSpPr>
        <p:spPr>
          <a:xfrm>
            <a:off x="1629629" y="3581846"/>
            <a:ext cx="754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 and email: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Graphical user interface&#10;&#10;Description automatically generated with medium confidence" id="167" name="Google Shape;167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92" name="Google Shape;9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6745185" y="4025206"/>
            <a:ext cx="5204670" cy="1220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name is: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email is: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99" name="Google Shape;9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935421" y="2375339"/>
            <a:ext cx="4435500" cy="2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vocabulary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Attitudes Assessment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WBLE Matching Game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 play: Scenes from a workplace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Discussion and Review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106" name="Google Shape;10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112" name="Google Shape;11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5223641" y="1510965"/>
            <a:ext cx="557005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Short-term employment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a job that lasts for a short period of time (summer, holiday season)</a:t>
            </a:r>
            <a:endParaRPr/>
          </a:p>
          <a:p>
            <a:pPr indent="-3556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Competitive pay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wage that is equal to or above the wages offered by other companies for the same job</a:t>
            </a:r>
            <a:endParaRPr/>
          </a:p>
          <a:p>
            <a:pPr indent="-3556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Integrated employment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workers do the same work at the same location and interact with co-workers of all abilities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119" name="Google Shape;11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125" name="Google Shape;12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1156138" y="2127602"/>
            <a:ext cx="5423338" cy="4124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Pretzel Stretch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 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Put your hands clasped together in front of you to make a fist.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Imagine that your fist is at one of the ends of a pretzel. Keep your hands together and trace the outline of the pretzel.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Reverse directions when you get to the other end.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to go as fast as you can.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Outline a huge pretzel that touches the ground and stretches over your head (keep your hands together).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132" name="Google Shape;132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/>
        </p:nvSpPr>
        <p:spPr>
          <a:xfrm>
            <a:off x="2664644" y="3040096"/>
            <a:ext cx="351934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Match the work-based learning description to the correct WBLE option.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&#10;&#10;Description automatically generated"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2022-11-07T20:32:29Z</dcterms:created>
  <dc:creator>Patricia Swenson</dc:creator>
</cp:coreProperties>
</file>