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6"/>
    <p:restoredTop sz="96327"/>
  </p:normalViewPr>
  <p:slideViewPr>
    <p:cSldViewPr snapToGrid="0">
      <p:cViewPr varScale="1">
        <p:scale>
          <a:sx n="122" d="100"/>
          <a:sy n="122" d="100"/>
        </p:scale>
        <p:origin x="1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2188-39EE-6045-E58F-E0FBD3A3E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4164E-A8C4-2FC6-A39E-4DAAFBDD7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7CCE-C03E-C1DD-07D4-E90374E7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444AE-4BA1-4575-4E86-7EAA3204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A6C2-1AB1-960D-B4F7-78643BE1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3A2C-66A5-DE92-6471-EFDB669E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FE349-5A91-FAAA-CD84-92AD1ACA5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22A1-299D-A6A6-620A-0AD17CCD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B5942-1901-E8C7-B346-5505E189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7CA8-8E7B-B699-D6B5-D6DAFFD8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6FB86-5077-2221-A509-07DB497DA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5669E-ED98-3A58-54A0-C125C25A0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AAB26-C740-C14C-1A72-5E97BCE6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CD3E-445A-A550-0815-28AD346B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A4335-3F65-ECE3-6D43-7C2ABC9B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0175-CD41-DAD6-1AB5-D790C4B7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5F0E-3588-A452-34C4-9245C3994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8371-B4BF-C4EE-AE32-BF5E16B8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47D9-5313-2FE2-C813-BF2EE900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2FC7E-BA73-479D-EE50-DEC25E15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8BC5-8F55-ACFA-74AF-25B560CF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F666-1372-33AF-8282-8C9814AEE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5EFF4-0EBC-6A03-8940-E578991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D7E3-857B-F947-0B9A-DD98D1F7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E912-9BE0-91BF-4C67-D65EDB77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DB78-0439-A6E0-5517-596447EA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B4C8-4659-F489-EBB7-3F7D43ECF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BE29F-9953-885D-4D5B-A530F126D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B4FC-0A79-2F3A-DAE7-E8AE7ED3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F5B32-CAA2-4F2D-FE8A-B23FC4EB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1FE86-EB13-3826-631B-45D5D2F9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81FD-A855-0669-CE4C-A0124ADD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73038-B6E4-22AF-3F68-7B54B266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5CBA0-0F09-965B-D4CB-0974B641D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77D0F-B879-BC10-F675-6CD65DFF3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21BEE-6267-D7A0-041B-34FEF7A25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7E772-32E2-05F4-38F3-6A9D8E2E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F49AD-76E0-C467-6E91-8F1767CA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30758-DF27-8136-FFB7-70D03EE3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6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8366-C830-37DC-64B5-7DA21E3A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4CBF2-2E6C-2CB7-58EC-3AB56702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E26C8-87B8-7596-D1C9-6A19623C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8FF01-F169-5A3E-66A5-47D4F396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8D146-7123-94BC-B49C-0AC89CD0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E57E3-B8BB-9BC5-1034-BD0B320B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8BF6-13E1-F193-1B93-D26D0D27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9DA7-AD27-A2C5-59D2-D76E1AE0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AEE8-657D-32C1-1BB7-64080610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6923-4BC1-2B29-46C9-1671CE7F2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087F7-F4D9-D9E4-F056-8BC2F106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179F1-BD1E-DBFD-2604-671F162A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ED81D-94CC-91EE-1A95-78E92626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A248-0FBB-4454-2673-D8BE5DA7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50776-AFD3-3E69-39CA-3D954EC4E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69869-CFC4-C070-52FE-93346CB22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83477-0337-7D75-A90C-D16879BE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12525-DED7-ECA3-E8FF-3A1A7733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BCE-04D5-92E1-77E6-F41115B7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AFC20-45FA-41CC-CCC0-82BFFF49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73504-31ED-6ECB-DB52-36E8941C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3E3-8EAE-5653-CC2E-B607CDC49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9D82-8C71-404A-893C-C5C997A06D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D37F-4C0D-A9E2-1E47-CF27AD8CD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88E90-FEE2-9340-832D-3CAAE587C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B0C7-890C-7448-AFFF-B6B4DD31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27E0-9F6C-7F0B-B60A-B1A838FAF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BB444-5AF4-4978-D878-B59BC7968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38692D6-7ED9-3802-961D-F0BFEB0B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864281" cy="77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0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A1AC-D8D4-5E2C-B18D-65CFC937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65E30F-4054-42CA-016D-4DF07E18C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504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9ACC-35EC-480F-96CA-36A7FBF5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A950B17F-508D-217C-8796-94D4E8503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F9BAB-C2FE-0A69-021C-E4019B38771C}"/>
              </a:ext>
            </a:extLst>
          </p:cNvPr>
          <p:cNvSpPr txBox="1"/>
          <p:nvPr/>
        </p:nvSpPr>
        <p:spPr>
          <a:xfrm>
            <a:off x="974834" y="2350102"/>
            <a:ext cx="46901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Keywords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Your Passion activity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Things I like to do activity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Things that interest me activity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Review and sharing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5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13D7-5352-9AFB-3A69-AA163599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A07563-48EE-7E37-C547-9F04C6A77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Google Shape;62;p3">
            <a:extLst>
              <a:ext uri="{FF2B5EF4-FFF2-40B4-BE49-F238E27FC236}">
                <a16:creationId xmlns:a16="http://schemas.microsoft.com/office/drawing/2014/main" id="{F7B45438-160E-BC91-4445-F263A4AF7871}"/>
              </a:ext>
            </a:extLst>
          </p:cNvPr>
          <p:cNvSpPr txBox="1">
            <a:spLocks/>
          </p:cNvSpPr>
          <p:nvPr/>
        </p:nvSpPr>
        <p:spPr>
          <a:xfrm>
            <a:off x="5195917" y="2257152"/>
            <a:ext cx="6307316" cy="27176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Passion: A feeling of enthusiasm or excitement for doing something.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Vocational interest: Likes or dislikes a person has regarding different careers or types of work.</a:t>
            </a:r>
          </a:p>
        </p:txBody>
      </p:sp>
    </p:spTree>
    <p:extLst>
      <p:ext uri="{BB962C8B-B14F-4D97-AF65-F5344CB8AC3E}">
        <p14:creationId xmlns:p14="http://schemas.microsoft.com/office/powerpoint/2010/main" val="122117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340B-8436-914D-2C5A-9E5EA1DD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E7D7E4-7420-64D8-1B1B-5AEAD887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Google Shape;68;p4">
            <a:extLst>
              <a:ext uri="{FF2B5EF4-FFF2-40B4-BE49-F238E27FC236}">
                <a16:creationId xmlns:a16="http://schemas.microsoft.com/office/drawing/2014/main" id="{ED8945A0-D6A4-C525-93D1-BD6908CE331D}"/>
              </a:ext>
            </a:extLst>
          </p:cNvPr>
          <p:cNvSpPr txBox="1">
            <a:spLocks/>
          </p:cNvSpPr>
          <p:nvPr/>
        </p:nvSpPr>
        <p:spPr>
          <a:xfrm>
            <a:off x="869150" y="2312924"/>
            <a:ext cx="5594712" cy="38986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>
              <a:lnSpc>
                <a:spcPct val="10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Consider these questions:</a:t>
            </a:r>
          </a:p>
          <a:p>
            <a:pPr marL="558800" indent="-457200">
              <a:lnSpc>
                <a:spcPct val="100000"/>
              </a:lnSpc>
              <a:spcBef>
                <a:spcPts val="600"/>
              </a:spcBef>
              <a:buSzPts val="2000"/>
              <a:buFont typeface="Arial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do you like to do?</a:t>
            </a:r>
          </a:p>
          <a:p>
            <a:pPr marL="558800" indent="-457200">
              <a:lnSpc>
                <a:spcPct val="100000"/>
              </a:lnSpc>
              <a:spcBef>
                <a:spcPts val="600"/>
              </a:spcBef>
              <a:buSzPts val="2000"/>
              <a:buFont typeface="Arial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do other people tell you you’re good at?</a:t>
            </a:r>
          </a:p>
          <a:p>
            <a:pPr marL="558800" indent="-457200">
              <a:lnSpc>
                <a:spcPct val="100000"/>
              </a:lnSpc>
              <a:spcBef>
                <a:spcPts val="600"/>
              </a:spcBef>
              <a:buSzPts val="2000"/>
              <a:buFont typeface="Arial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do you wish you could spend more time doing?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0B5AE-B4A1-93E8-04DE-9A4BE3CDF9C7}"/>
              </a:ext>
            </a:extLst>
          </p:cNvPr>
          <p:cNvSpPr txBox="1"/>
          <p:nvPr/>
        </p:nvSpPr>
        <p:spPr>
          <a:xfrm>
            <a:off x="6716159" y="5319915"/>
            <a:ext cx="4403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Name your top 3 passions.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0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A019-DABE-956C-97A0-92E9EA6D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A7564C-D869-EBA2-CB7E-CDDE29B5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2CF04-12E8-CCD0-A003-B161223C97B2}"/>
              </a:ext>
            </a:extLst>
          </p:cNvPr>
          <p:cNvSpPr txBox="1"/>
          <p:nvPr/>
        </p:nvSpPr>
        <p:spPr>
          <a:xfrm>
            <a:off x="672661" y="1737761"/>
            <a:ext cx="564597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/>
              <a:t>The Wave</a:t>
            </a:r>
          </a:p>
          <a:p>
            <a:pPr marL="342891" indent="-342891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Figure out a path through the class and decide what the wave motion will look like. (Pretend you are in the student section at a sports event.)</a:t>
            </a:r>
          </a:p>
          <a:p>
            <a:pPr marL="342891" indent="-342891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Stand up</a:t>
            </a:r>
          </a:p>
          <a:p>
            <a:pPr marL="342891" indent="-342891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The first person will start the wave and pass it along the path through the class.</a:t>
            </a:r>
          </a:p>
          <a:p>
            <a:pPr marL="342891" indent="-342891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The last person will end the wave and start a new wave in the opposite direction. The new wave will move backwards through the group along the same path.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5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A720-27F0-29B9-EAA2-1E5E42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0CE2D6-5CEC-002B-8146-167A1833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85;p6">
            <a:extLst>
              <a:ext uri="{FF2B5EF4-FFF2-40B4-BE49-F238E27FC236}">
                <a16:creationId xmlns:a16="http://schemas.microsoft.com/office/drawing/2014/main" id="{FEB3C004-636D-59A4-3867-DD838184BD08}"/>
              </a:ext>
            </a:extLst>
          </p:cNvPr>
          <p:cNvSpPr txBox="1">
            <a:spLocks/>
          </p:cNvSpPr>
          <p:nvPr/>
        </p:nvSpPr>
        <p:spPr>
          <a:xfrm>
            <a:off x="764047" y="1690688"/>
            <a:ext cx="3594600" cy="2133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B050"/>
                </a:solidFill>
                <a:latin typeface="Century Gothic" panose="020B0502020202020204" pitchFamily="34" charset="0"/>
                <a:sym typeface="Work Sans"/>
              </a:rPr>
              <a:t>Draw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r>
              <a:rPr lang="en-US" sz="2000">
                <a:latin typeface="Century Gothic" panose="020B0502020202020204" pitchFamily="34" charset="0"/>
              </a:rPr>
              <a:t>Draw pictures in the bubbles with the things you like to do or that interest you in a possible career.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Google Shape;87;p6">
            <a:extLst>
              <a:ext uri="{FF2B5EF4-FFF2-40B4-BE49-F238E27FC236}">
                <a16:creationId xmlns:a16="http://schemas.microsoft.com/office/drawing/2014/main" id="{3B30639B-52C4-2931-9969-ABB877418CDB}"/>
              </a:ext>
            </a:extLst>
          </p:cNvPr>
          <p:cNvSpPr txBox="1">
            <a:spLocks/>
          </p:cNvSpPr>
          <p:nvPr/>
        </p:nvSpPr>
        <p:spPr>
          <a:xfrm>
            <a:off x="838200" y="3950412"/>
            <a:ext cx="3594600" cy="21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  <a:sym typeface="Work Sans"/>
              </a:rPr>
              <a:t>Write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Pts val="1600"/>
              <a:buFont typeface="Arial" panose="020B0604020202020204" pitchFamily="34" charset="0"/>
              <a:buNone/>
            </a:pPr>
            <a:r>
              <a:rPr lang="en-US" sz="2000" dirty="0">
                <a:latin typeface="Century Gothic" panose="020B0502020202020204" pitchFamily="34" charset="0"/>
              </a:rPr>
              <a:t>Write while filling in the bubbles with the things you like to do </a:t>
            </a:r>
            <a:r>
              <a:rPr lang="en-US" sz="2000" dirty="0" err="1">
                <a:latin typeface="Century Gothic" panose="020B0502020202020204" pitchFamily="34" charset="0"/>
              </a:rPr>
              <a:t>owr</a:t>
            </a:r>
            <a:r>
              <a:rPr lang="en-US" sz="2000" dirty="0">
                <a:latin typeface="Century Gothic" panose="020B0502020202020204" pitchFamily="34" charset="0"/>
              </a:rPr>
              <a:t> that interest you as a possible career.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49A95BF-BAC6-CAA9-8F67-B1761585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42" y="2055813"/>
            <a:ext cx="1358900" cy="13589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501905C-8714-1733-DA8A-4F3092590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99" y="4337612"/>
            <a:ext cx="1358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5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9EBD2A39-DDE4-72A3-BABE-02261DF9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Google Shape;102;p7">
            <a:extLst>
              <a:ext uri="{FF2B5EF4-FFF2-40B4-BE49-F238E27FC236}">
                <a16:creationId xmlns:a16="http://schemas.microsoft.com/office/drawing/2014/main" id="{0AF41A7B-B345-C70A-A63F-706C7724E733}"/>
              </a:ext>
            </a:extLst>
          </p:cNvPr>
          <p:cNvSpPr txBox="1"/>
          <p:nvPr/>
        </p:nvSpPr>
        <p:spPr>
          <a:xfrm>
            <a:off x="4599801" y="5425788"/>
            <a:ext cx="39030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Century Gothic" panose="020B0502020202020204" pitchFamily="34" charset="0"/>
                <a:sym typeface="Arial"/>
              </a:rPr>
              <a:t>Cut pictures out of magazines to show things you are interested in and glue them to a poster board.</a:t>
            </a:r>
            <a:endParaRPr b="0" i="0" u="none" strike="noStrike" cap="none" dirty="0">
              <a:solidFill>
                <a:schemeClr val="tx1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1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8ED3-F71F-5856-F00C-7D882777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B707B3-2514-D699-B098-A68A3177E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Google Shape;111;p8">
            <a:extLst>
              <a:ext uri="{FF2B5EF4-FFF2-40B4-BE49-F238E27FC236}">
                <a16:creationId xmlns:a16="http://schemas.microsoft.com/office/drawing/2014/main" id="{EB351B96-FBB4-ED9C-0E5D-C58EEE91A215}"/>
              </a:ext>
            </a:extLst>
          </p:cNvPr>
          <p:cNvSpPr txBox="1">
            <a:spLocks/>
          </p:cNvSpPr>
          <p:nvPr/>
        </p:nvSpPr>
        <p:spPr>
          <a:xfrm>
            <a:off x="1195686" y="2644200"/>
            <a:ext cx="5089500" cy="78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Work Sans"/>
              <a:buNone/>
            </a:pPr>
            <a:r>
              <a:rPr lang="en-US" sz="3200" dirty="0">
                <a:latin typeface="Century Gothic" panose="020B0502020202020204" pitchFamily="34" charset="0"/>
                <a:sym typeface="Work Sans"/>
              </a:rPr>
              <a:t>What did you learn about using your passion to help you decide what type of career might be a good fit for you?</a:t>
            </a:r>
          </a:p>
        </p:txBody>
      </p:sp>
      <p:pic>
        <p:nvPicPr>
          <p:cNvPr id="8" name="Picture 7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DCB0508C-E060-1255-ADF4-396A5AF7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41" y="2207438"/>
            <a:ext cx="3625557" cy="36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ADFE-0767-1F90-BB66-A9A388B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8252D5-7C75-308B-A6DF-7526BC4C2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D01CF-FCD8-ED3D-4EF6-D0619318F314}"/>
              </a:ext>
            </a:extLst>
          </p:cNvPr>
          <p:cNvSpPr txBox="1"/>
          <p:nvPr/>
        </p:nvSpPr>
        <p:spPr>
          <a:xfrm>
            <a:off x="1629629" y="2359389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5B1C9-646A-EBE0-F5FD-9FF713AC940E}"/>
              </a:ext>
            </a:extLst>
          </p:cNvPr>
          <p:cNvSpPr txBox="1"/>
          <p:nvPr/>
        </p:nvSpPr>
        <p:spPr>
          <a:xfrm>
            <a:off x="1629629" y="358184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and email:</a:t>
            </a:r>
          </a:p>
        </p:txBody>
      </p:sp>
    </p:spTree>
    <p:extLst>
      <p:ext uri="{BB962C8B-B14F-4D97-AF65-F5344CB8AC3E}">
        <p14:creationId xmlns:p14="http://schemas.microsoft.com/office/powerpoint/2010/main" val="308417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263</Words>
  <Application>Microsoft Macintosh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Swenson</dc:creator>
  <cp:lastModifiedBy>Patricia Swenson</cp:lastModifiedBy>
  <cp:revision>1</cp:revision>
  <dcterms:created xsi:type="dcterms:W3CDTF">2022-12-05T19:53:54Z</dcterms:created>
  <dcterms:modified xsi:type="dcterms:W3CDTF">2022-12-05T22:03:21Z</dcterms:modified>
</cp:coreProperties>
</file>