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iO100+mbrqEr9xslUPlWqTK9sZ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7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6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9.png"/><Relationship Id="rId5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900727" y="2502991"/>
            <a:ext cx="3058626" cy="1556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my choices after high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8232647" y="3697807"/>
            <a:ext cx="30586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best choice for me?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838200" y="2055813"/>
            <a:ext cx="5050173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 up</a:t>
            </a:r>
            <a:endParaRPr/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 your thumbs across your fingertips in a circular motion</a:t>
            </a:r>
            <a:endParaRPr/>
          </a:p>
          <a:p>
            <a:pPr indent="-285750" lvl="3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 your hands together as fast as you can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Snap your fingers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 your thighs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 three times as a group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 your thighs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Snap your fingers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 your hands together as fast as you can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 your thumbs across your fingertips in a circular motion</a:t>
            </a:r>
            <a:endParaRPr/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 down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con&#10;&#10;Description automatically generated" id="157" name="Google Shape;1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5434" y="2419795"/>
            <a:ext cx="2966974" cy="29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6496934" y="2360943"/>
            <a:ext cx="505017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 Title: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Employer: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text, clipart&#10;&#10;Description automatically generated" id="164" name="Google Shape;16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422" y="1616371"/>
            <a:ext cx="4167378" cy="74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"/>
          <p:cNvSpPr txBox="1"/>
          <p:nvPr/>
        </p:nvSpPr>
        <p:spPr>
          <a:xfrm>
            <a:off x="469515" y="536300"/>
            <a:ext cx="3892173" cy="920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should you make a plan for life after high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340864" y="1351587"/>
            <a:ext cx="34564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everyone really need to go to college?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944756" y="2166874"/>
            <a:ext cx="38921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try to get a part time job while I am still in high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649224" y="3249788"/>
            <a:ext cx="51480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can I do if I don’t really like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405507" y="3957831"/>
            <a:ext cx="51480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kinds of jobs have apprenticeships – where you get paid to work and learn by doing the job while getting training?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1636776" y="5201071"/>
            <a:ext cx="408736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if I really want to work right after high school? Does that mean I can’t get training later?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4"/>
          <p:cNvSpPr txBox="1"/>
          <p:nvPr/>
        </p:nvSpPr>
        <p:spPr>
          <a:xfrm>
            <a:off x="8798052" y="2364349"/>
            <a:ext cx="2889504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 the accommodation used to make work accessible for the listed barriers. Think about if you have used any of these accommodations to make school work accessible.</a:t>
            </a:r>
            <a:endParaRPr/>
          </a:p>
        </p:txBody>
      </p:sp>
      <p:pic>
        <p:nvPicPr>
          <p:cNvPr descr="A picture containing graphical user interface&#10;&#10;Description automatically generated" id="182" name="Google Shape;1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8052" y="824738"/>
            <a:ext cx="2503932" cy="1337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people looking at a book&#10;&#10;Description automatically generated with medium confidence" id="183" name="Google Shape;18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912" y="1610869"/>
            <a:ext cx="7090709" cy="363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 txBox="1"/>
          <p:nvPr/>
        </p:nvSpPr>
        <p:spPr>
          <a:xfrm>
            <a:off x="4498848" y="1197865"/>
            <a:ext cx="27889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1389888" y="5538372"/>
            <a:ext cx="754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 and email: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>
            <p:ph type="title"/>
          </p:nvPr>
        </p:nvSpPr>
        <p:spPr>
          <a:xfrm>
            <a:off x="6461405" y="4224902"/>
            <a:ext cx="5204670" cy="1220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lang="en-US" sz="2400">
                <a:solidFill>
                  <a:schemeClr val="dk1"/>
                </a:solidFill>
              </a:rPr>
              <a:t>My name is:</a:t>
            </a:r>
            <a:br>
              <a:rPr b="0" lang="en-US" sz="2400">
                <a:solidFill>
                  <a:schemeClr val="dk1"/>
                </a:solidFill>
              </a:rPr>
            </a:br>
            <a:r>
              <a:rPr b="0" lang="en-US" sz="2400">
                <a:solidFill>
                  <a:schemeClr val="dk1"/>
                </a:solidFill>
              </a:rPr>
              <a:t>My email is: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&#10;&#10;Description automatically generated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6170062" y="2529556"/>
            <a:ext cx="5670847" cy="362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Key vocabulary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Exploring limitations and supports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Postsecondary options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Guest speaker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Why have a plan for life after high school?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Concept review game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935" y="1308356"/>
            <a:ext cx="56515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2637" y="2054188"/>
            <a:ext cx="4165600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6924546" y="2254350"/>
            <a:ext cx="5050173" cy="2693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Accommodations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Changes to how people earn and how they get their work done.</a:t>
            </a:r>
            <a:endParaRPr/>
          </a:p>
          <a:p>
            <a:pPr indent="-342900" lvl="0" marL="457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Accessibility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Making a skill or task easier to obtain or understand </a:t>
            </a:r>
            <a:endParaRPr/>
          </a:p>
        </p:txBody>
      </p:sp>
      <p:pic>
        <p:nvPicPr>
          <p:cNvPr descr="Icon&#10;&#10;Description automatically generated"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4847" y="1762154"/>
            <a:ext cx="3342418" cy="333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iagram&#10;&#10;Description automatically generated"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7565959" y="3716491"/>
            <a:ext cx="3391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Things I can change activity</a:t>
            </a:r>
            <a:endParaRPr/>
          </a:p>
        </p:txBody>
      </p:sp>
      <p:pic>
        <p:nvPicPr>
          <p:cNvPr descr="A group of people wearing goggles&#10;&#10;Description automatically generated with medium confidence" id="126" name="Google Shape;12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043" y="2070515"/>
            <a:ext cx="6491873" cy="271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6611462" y="557584"/>
            <a:ext cx="505017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School/Training: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Degree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Licensure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Military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Apprenticeship</a:t>
            </a:r>
            <a:endParaRPr/>
          </a:p>
        </p:txBody>
      </p:sp>
      <p:sp>
        <p:nvSpPr>
          <p:cNvPr id="133" name="Google Shape;133;p7"/>
          <p:cNvSpPr txBox="1"/>
          <p:nvPr/>
        </p:nvSpPr>
        <p:spPr>
          <a:xfrm>
            <a:off x="6611462" y="3561108"/>
            <a:ext cx="4725824" cy="2970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Work: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Resume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second commercial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Mock interview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Informational interview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Onboarding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2021-11-17T16:11:23Z</dcterms:created>
  <dc:creator>Microsoft Office User</dc:creator>
</cp:coreProperties>
</file>